
<file path=[Content_Types].xml><?xml version="1.0" encoding="utf-8"?>
<Types xmlns="http://schemas.openxmlformats.org/package/2006/content-types">
  <Default Extension="png" ContentType="image/png"/>
  <Default Extension="mp3" ContentType="audio/m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66" r:id="rId4"/>
    <p:sldId id="269" r:id="rId5"/>
    <p:sldId id="267" r:id="rId6"/>
    <p:sldId id="260" r:id="rId7"/>
    <p:sldId id="262" r:id="rId8"/>
    <p:sldId id="263" r:id="rId9"/>
    <p:sldId id="268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3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s://www.youtube.com/watch?v=BemE4sgctsY" TargetMode="External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3" Type="http://schemas.microsoft.com/office/2007/relationships/media" Target="../media/media4.mp3"/><Relationship Id="rId7" Type="http://schemas.microsoft.com/office/2007/relationships/media" Target="../media/media6.mp3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hyperlink" Target="https://www.youtube.com/watch?v=a8_3arUtyio" TargetMode="External"/><Relationship Id="rId5" Type="http://schemas.microsoft.com/office/2007/relationships/media" Target="../media/media5.mp3"/><Relationship Id="rId10" Type="http://schemas.openxmlformats.org/officeDocument/2006/relationships/image" Target="../media/image4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9.mp3"/><Relationship Id="rId7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p3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11.mp3"/><Relationship Id="rId7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1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jp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4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4.pn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128160" y="1645342"/>
            <a:ext cx="8689976" cy="2509213"/>
          </a:xfrm>
        </p:spPr>
        <p:txBody>
          <a:bodyPr>
            <a:normAutofit fontScale="90000"/>
          </a:bodyPr>
          <a:lstStyle/>
          <a:p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/>
              <a:t/>
            </a:r>
            <a:br>
              <a:rPr lang="lt-LT" sz="3200" dirty="0"/>
            </a:br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/>
              <a:t/>
            </a:r>
            <a:br>
              <a:rPr lang="lt-LT" sz="3200" dirty="0"/>
            </a:br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Muzikos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pamok</a:t>
            </a:r>
            <a:r>
              <a:rPr lang="lt-LT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ėlė</a:t>
            </a:r>
            <a:r>
              <a:rPr lang="lt-LT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  <a:br>
              <a:rPr lang="lt-LT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7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muzikinis pavasaris</a:t>
            </a:r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3200" dirty="0" smtClean="0"/>
              <a:t/>
            </a:r>
            <a:br>
              <a:rPr lang="lt-LT" sz="3200" dirty="0" smtClean="0"/>
            </a:b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t-LT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PARENGĖ LOPŠELIO DARŽELIO „Gudrutis“ Muzikos mokytoja metodininkė Eglė MIŠKINIENĖ</a:t>
            </a:r>
            <a:endParaRPr lang="lt-LT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87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05162" y="1850290"/>
            <a:ext cx="10364451" cy="15961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PRISIMINKIME VISUS KETURIS METŲ LAIKUS IR SU DŽIAUGSMU PASITIKIME PAVASARĮ</a:t>
            </a:r>
            <a:b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lt-LT" sz="22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pamastykite</a:t>
            </a:r>
            <a:r>
              <a:rPr lang="en-US" sz="22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t-LT" sz="22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kas būdinga kiekvienam metų laikui</a:t>
            </a:r>
            <a:r>
              <a:rPr lang="en-US" sz="22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lt-LT" sz="22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200" dirty="0" smtClean="0"/>
              <a:t/>
            </a:r>
            <a:br>
              <a:rPr lang="lt-LT" sz="2200" dirty="0" smtClean="0"/>
            </a:br>
            <a:r>
              <a:rPr lang="en-US" sz="2200" dirty="0" smtClean="0"/>
              <a:t> </a:t>
            </a:r>
            <a:endParaRPr lang="lt-LT" sz="2200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384310" y="4903304"/>
            <a:ext cx="8719929" cy="720290"/>
          </a:xfrm>
        </p:spPr>
        <p:txBody>
          <a:bodyPr/>
          <a:lstStyle/>
          <a:p>
            <a:r>
              <a:rPr lang="lt-LT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Pasiklausykite </a:t>
            </a:r>
          </a:p>
          <a:p>
            <a:r>
              <a:rPr lang="lt-LT" sz="1800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kompozitoriauS</a:t>
            </a:r>
            <a:r>
              <a:rPr lang="lt-LT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000" b="1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antonio</a:t>
            </a:r>
            <a:r>
              <a:rPr lang="lt-LT"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lt-LT" sz="2000" b="1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vivaldžio</a:t>
            </a:r>
            <a:r>
              <a:rPr lang="lt-LT"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lt-LT" sz="18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kūrinio</a:t>
            </a:r>
            <a:r>
              <a:rPr lang="lt-LT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 KETURI METŲ LAIKAI“ </a:t>
            </a:r>
          </a:p>
          <a:p>
            <a:r>
              <a:rPr lang="lt-LT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ŠIAME KŪRIN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lt-LT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KOMPOZITORIUS  MUZIKOS GARSAIS PERTEIKĖ SKIRTING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lt-LT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METŲ LAIK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lt-LT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KYLANČIUS JAUSMUS,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DAILININKAS KLAUSYDAMAS MUZIKOS GARSŲ, ŠIAS NUOTAIKAS PAVAIZDAVO ANIMACIN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</a:t>
            </a:r>
            <a:r>
              <a:rPr lang="lt-LT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 FILMUKE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lt-LT" sz="1600" dirty="0" smtClean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6648846" y="4437935"/>
            <a:ext cx="533112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lt-LT" altLang="lt-LT" sz="18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https://www.youtube.com/watch?v=BemE4sgctsY</a:t>
            </a:r>
            <a:r>
              <a:rPr kumimoji="0" lang="lt-LT" altLang="lt-L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lt-LT" alt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draugaukime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60013" y="617538"/>
            <a:ext cx="609600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21496" y="617538"/>
            <a:ext cx="591335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SVEIKI VAIKAI ! </a:t>
            </a:r>
            <a:r>
              <a:rPr lang="lt-LT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PASIKALBĖKIME</a:t>
            </a:r>
          </a:p>
          <a:p>
            <a:r>
              <a:rPr lang="lt-LT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SPUSTELK DEŠINĖJE IR PAKLAUSYK</a:t>
            </a:r>
            <a:endParaRPr lang="lt-LT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5163" y="3207026"/>
            <a:ext cx="1968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UŽDUOTĖLĖS:</a:t>
            </a:r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endParaRPr lang="lt-L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Mixdown.mp3 vivaldi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02065" y="5623594"/>
            <a:ext cx="609600" cy="609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5529" y="5300428"/>
            <a:ext cx="1626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tx2"/>
                </a:solidFill>
              </a:rPr>
              <a:t>SPUSTELK  IR </a:t>
            </a:r>
          </a:p>
          <a:p>
            <a:r>
              <a:rPr lang="lt-LT" dirty="0" smtClean="0">
                <a:solidFill>
                  <a:schemeClr val="tx2"/>
                </a:solidFill>
              </a:rPr>
              <a:t>PASIKALBĖKIME</a:t>
            </a:r>
            <a:endParaRPr lang="lt-LT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5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2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87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PAVASARIS</a:t>
            </a: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KOKS JIS? </a:t>
            </a:r>
            <a:br>
              <a:rPr lang="lt-LT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 VYKSTA GAMTOJE?</a:t>
            </a:r>
            <a:br>
              <a:rPr lang="lt-LT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PAMASTYKIME</a:t>
            </a:r>
            <a:endParaRPr lang="lt-LT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36105" y="2240908"/>
            <a:ext cx="10893286" cy="679994"/>
          </a:xfrm>
        </p:spPr>
        <p:txBody>
          <a:bodyPr/>
          <a:lstStyle/>
          <a:p>
            <a:r>
              <a:rPr lang="lt-LT" sz="2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PASIKLAUSYKITE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t-LT" sz="2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KAIP MUZIKOS PAGALBA GALIMA  NUPIEŠTI, PAVAIZDUOTI GAMTĄ</a:t>
            </a:r>
            <a:endParaRPr lang="lt-LT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9" name="griaustinis muzikoje ">
            <a:hlinkClick r:id="" action="ppaction://media"/>
          </p:cNvPr>
          <p:cNvPicPr>
            <a:picLocks noGrp="1" noChangeAspect="1"/>
          </p:cNvPicPr>
          <p:nvPr>
            <p:ph sz="quarter" idx="14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46250" y="2902536"/>
            <a:ext cx="641074" cy="609600"/>
          </a:xfrm>
        </p:spPr>
      </p:pic>
      <p:sp>
        <p:nvSpPr>
          <p:cNvPr id="10" name="Turinio vietos rezervavimo ženklas 9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GRIAUSTINIS</a:t>
            </a:r>
          </a:p>
          <a:p>
            <a:endParaRPr lang="lt-L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MIŠKAS</a:t>
            </a:r>
          </a:p>
          <a:p>
            <a:endParaRPr lang="lt-L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JŪRA</a:t>
            </a:r>
          </a:p>
          <a:p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miškas 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46250" y="3887330"/>
            <a:ext cx="609600" cy="609600"/>
          </a:xfrm>
          <a:prstGeom prst="rect">
            <a:avLst/>
          </a:prstGeom>
        </p:spPr>
      </p:pic>
      <p:pic>
        <p:nvPicPr>
          <p:cNvPr id="12" name="JŪR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78849" y="4872124"/>
            <a:ext cx="609600" cy="609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202017" y="3207336"/>
            <a:ext cx="4164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ANTONIO </a:t>
            </a:r>
            <a:r>
              <a:rPr lang="pt-BR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VIVALDI VAIKAMS</a:t>
            </a:r>
            <a:endParaRPr lang="lt-LT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pt-BR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PAVASARIS</a:t>
            </a:r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  <a:r>
              <a:rPr lang="pt-BR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ALEGRO  PASTORALĖ</a:t>
            </a:r>
            <a:endParaRPr lang="lt-LT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Vivaldi for Babies Spring Mvt 3 Allegro pastorale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66490" y="3244067"/>
            <a:ext cx="609600" cy="609600"/>
          </a:xfrm>
          <a:prstGeom prst="rect">
            <a:avLst/>
          </a:prstGeom>
        </p:spPr>
      </p:pic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706294" y="5076052"/>
            <a:ext cx="5155918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lt-LT" altLang="lt-L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lt-LT" altLang="lt-LT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lt-LT" altLang="lt-LT" sz="18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https://www.youtube.com/watch?v=a8_3arUtyio</a:t>
            </a:r>
            <a:r>
              <a:rPr kumimoji="0" lang="lt-LT" altLang="lt-L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lt-LT" alt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73695" y="4191168"/>
            <a:ext cx="43653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ANTONIO VIVALDI „METŲ LAIKAI“ </a:t>
            </a:r>
          </a:p>
          <a:p>
            <a:r>
              <a:rPr lang="lt-LT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PAŽIŪRĖK IR PASAKYK.</a:t>
            </a:r>
          </a:p>
          <a:p>
            <a:r>
              <a:rPr lang="lt-LT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 GALI ATPAŽINTI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lt-LT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KURI TAI DALIS?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750463"/>
            <a:ext cx="54679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KŪRINĖLIAI IŠ RINKINIO „ANT MUZIKOS SPARNŲ“</a:t>
            </a:r>
          </a:p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AUTORIAI: RŪTA GIRDZIJAUSKIENĖ, SAULIUS ŠIAUČIULIS,</a:t>
            </a:r>
          </a:p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</a:rPr>
              <a:t>DANAS ANDRIULIONIS</a:t>
            </a:r>
            <a:endParaRPr lang="lt-LT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52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2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130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726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6012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07758" y="1281125"/>
            <a:ext cx="10748137" cy="1596177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lt-LT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PAIŠDYKAUKIME IR PAILSĖKIME</a:t>
            </a:r>
            <a:r>
              <a:rPr lang="en-GB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lt-LT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PAŽAISKITE KARTU SU PUIKI</a:t>
            </a:r>
            <a:r>
              <a:rPr lang="lt-LT" sz="2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Ų</a:t>
            </a:r>
            <a:r>
              <a:rPr lang="lt-LT" sz="2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DAINŲ AUTORE LAURA REMEIKIENE ŽAIDIMĄ</a:t>
            </a:r>
            <a:br>
              <a:rPr lang="lt-LT" sz="2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2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28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„KARŠTA </a:t>
            </a:r>
            <a:r>
              <a:rPr lang="lt-LT" sz="28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ŠALTA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8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STORAS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PLONAS“</a:t>
            </a:r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061" y="3601422"/>
            <a:ext cx="5335756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Brrr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LAUKE TOKS ŠALTAS VĖJAS PUČIA, LABAS, LABAS</a:t>
            </a: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Brrr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LABAS VAKARAS VAIKUČIAI. LABAS LABAS</a:t>
            </a: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Brrr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TAIP SENAI MES PESIMATĖM. LABAS LABAS</a:t>
            </a: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Brrr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GREIČIAU PAMERK MAN AKĮ</a:t>
            </a:r>
          </a:p>
          <a:p>
            <a:endParaRPr lang="lt-LT" sz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 BĖGA DIENOS,BĖGA METAI-</a:t>
            </a: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AUGAM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AUGAM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AUGAM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DIDELI</a:t>
            </a: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BĖGA DIENOS BĖGA METAI -</a:t>
            </a: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O BUVOM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BUVOM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BUVOME MAŽI.</a:t>
            </a: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AUGAM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AUGAM</a:t>
            </a:r>
            <a:r>
              <a:rPr lang="lt-LT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AUGAM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DIDELI.....MAŽI....DIDELI...MAŽI.</a:t>
            </a:r>
          </a:p>
          <a:p>
            <a:r>
              <a:rPr lang="lt-LT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28600" indent="-228600">
              <a:buAutoNum type="arabicPeriod" startAt="2"/>
            </a:pP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 LANGO ŠVIEČIA AUKSINĖ SAULĖ...KARŠTA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KARŠTA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KARŠTA</a:t>
            </a:r>
            <a:endParaRPr lang="lt-LT" sz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KARŠTA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KARŠTA</a:t>
            </a:r>
            <a:endParaRPr lang="lt-LT" sz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LAUKE PUČIA ŠIAURĖS VĖJAS.....ŠALTA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ŠALTA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ŠALTA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ŠALTA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ŠALTA</a:t>
            </a:r>
            <a:endParaRPr lang="lt-LT" sz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KARŠTA – ŠALTA, KARŠTA - ŠALTA</a:t>
            </a:r>
          </a:p>
          <a:p>
            <a:endParaRPr lang="lt-LT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06817" y="3601422"/>
            <a:ext cx="561564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LIPDYSIM BALTĄ SNIEGO SENĮ – STORĄ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STORĄ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STORĄ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STORĄ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PLONĄ</a:t>
            </a:r>
          </a:p>
          <a:p>
            <a:r>
              <a:rPr lang="lt-LT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GAUDYSIM SPALVOTĄ ORO BALIONĄ – BĖGSIM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BĖGSIM</a:t>
            </a:r>
            <a:endParaRPr lang="lt-LT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BĖGSIM BĖGSIM...SUSTOSIM</a:t>
            </a: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(NUGRIŪSIM).</a:t>
            </a:r>
          </a:p>
          <a:p>
            <a:endParaRPr lang="lt-LT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SU PAUŠČIUKAIS MES ČIULBĖSIM – ČIR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ČIR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KAR </a:t>
            </a:r>
            <a:r>
              <a:rPr lang="lt-LT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  <a:p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(TRIUKŠMAUJAM)</a:t>
            </a:r>
          </a:p>
          <a:p>
            <a:r>
              <a:rPr lang="lt-LT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SU ŽVAIGŽDELĖM TYLĖSIM TŠ....</a:t>
            </a:r>
          </a:p>
          <a:p>
            <a:r>
              <a:rPr lang="lt-LT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TRIUKŠMAUSIM – TYLĖSIM</a:t>
            </a:r>
            <a:r>
              <a:rPr lang="lt-L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lt-L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ŠILTA ŠALTA.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29895" y="22677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4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9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9" y="977511"/>
            <a:ext cx="4400343" cy="55823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44209" y="1285461"/>
            <a:ext cx="5348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PASIKLAUSYKITE LIETUVIŲ LIAUDIES DAINOS </a:t>
            </a:r>
          </a:p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„IŠAUŠ PAVASARIS“</a:t>
            </a:r>
            <a:endParaRPr lang="lt-LT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avasario liaudies daina (Lithuanian Easter folk song) - Išauš pavasarėli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96126" y="1597174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83964" y="3167270"/>
            <a:ext cx="543392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 SENO PER VELYKAS YRA PAPROTYS </a:t>
            </a:r>
          </a:p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SUPTIS ANT SUPYNIŲ</a:t>
            </a:r>
          </a:p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PASIKLAUSYKITE SENOVINĖS VELYKŲ DAINOS</a:t>
            </a:r>
          </a:p>
          <a:p>
            <a:r>
              <a:rPr lang="lt-LT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„KAS MAN SUPA“</a:t>
            </a:r>
          </a:p>
          <a:p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Kas man' supa sūpuoklėla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82874" y="40349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2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1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6796" y="-150023"/>
            <a:ext cx="56733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</a:p>
          <a:p>
            <a:pPr algn="ctr"/>
            <a:r>
              <a:rPr lang="lt-LT" sz="3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KELIAUKIME Į MIŠKĄ    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472493" y="1188806"/>
            <a:ext cx="8026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tx2"/>
                </a:solidFill>
              </a:rPr>
              <a:t>                    </a:t>
            </a:r>
            <a:r>
              <a:rPr lang="lt-LT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 KAIP MES KELIAUSIME TINKAMAI NEAPSIRENGĘ ?</a:t>
            </a:r>
            <a:r>
              <a:rPr lang="en-US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r>
              <a:rPr lang="lt-LT" dirty="0">
                <a:solidFill>
                  <a:schemeClr val="tx2"/>
                </a:solidFill>
              </a:rPr>
              <a:t> </a:t>
            </a:r>
            <a:r>
              <a:rPr lang="lt-LT" dirty="0" smtClean="0">
                <a:solidFill>
                  <a:schemeClr val="tx2"/>
                </a:solidFill>
              </a:rPr>
              <a:t>                                                                               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endParaRPr lang="lt-LT" dirty="0" smtClean="0"/>
          </a:p>
          <a:p>
            <a:r>
              <a:rPr lang="lt-LT" dirty="0"/>
              <a:t> </a:t>
            </a:r>
            <a:r>
              <a:rPr lang="lt-LT" dirty="0" smtClean="0"/>
              <a:t>                                                                                                      </a:t>
            </a:r>
          </a:p>
          <a:p>
            <a:r>
              <a:rPr lang="lt-LT" dirty="0"/>
              <a:t> </a:t>
            </a:r>
            <a:r>
              <a:rPr lang="lt-LT" dirty="0" smtClean="0"/>
              <a:t>                                                                                                       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48" y="1690397"/>
            <a:ext cx="7517146" cy="50517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58894" y="4007893"/>
            <a:ext cx="30395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tx2"/>
                </a:solidFill>
              </a:rPr>
              <a:t>EISIME Į MIŠKUS SU BOTAIS</a:t>
            </a:r>
          </a:p>
          <a:p>
            <a:r>
              <a:rPr lang="lt-LT" dirty="0" smtClean="0">
                <a:solidFill>
                  <a:schemeClr val="tx2"/>
                </a:solidFill>
              </a:rPr>
              <a:t>EISIME Į SVEČIUS SU BATELIAIS</a:t>
            </a:r>
          </a:p>
          <a:p>
            <a:r>
              <a:rPr lang="lt-LT" dirty="0" smtClean="0">
                <a:solidFill>
                  <a:schemeClr val="tx2"/>
                </a:solidFill>
              </a:rPr>
              <a:t>PAS DRAUGUS SU BATAIS </a:t>
            </a:r>
          </a:p>
          <a:p>
            <a:r>
              <a:rPr lang="lt-LT" dirty="0" smtClean="0">
                <a:solidFill>
                  <a:schemeClr val="tx2"/>
                </a:solidFill>
              </a:rPr>
              <a:t>Į LAUKUS BASOMIS</a:t>
            </a:r>
            <a:endParaRPr lang="lt-LT" dirty="0">
              <a:solidFill>
                <a:schemeClr val="tx2"/>
              </a:solidFill>
            </a:endParaRPr>
          </a:p>
        </p:txBody>
      </p:sp>
      <p:pic>
        <p:nvPicPr>
          <p:cNvPr id="7" name="APSIRENGSIU IR EISIU Į MIŠKU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88844" y="1188806"/>
            <a:ext cx="609600" cy="609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09994" y="954853"/>
            <a:ext cx="2542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accent1">
                    <a:lumMod val="50000"/>
                  </a:schemeClr>
                </a:solidFill>
              </a:rPr>
              <a:t>SPUSTELK ČIA IR KELIAUK</a:t>
            </a:r>
          </a:p>
          <a:p>
            <a:r>
              <a:rPr lang="lt-LT" dirty="0" smtClean="0">
                <a:solidFill>
                  <a:schemeClr val="accent1">
                    <a:lumMod val="50000"/>
                  </a:schemeClr>
                </a:solidFill>
              </a:rPr>
              <a:t> KARTU SU MANIMI</a:t>
            </a:r>
            <a:endParaRPr lang="lt-LT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APSIRENGSIU ŽAIDIMA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430271" y="5836841"/>
            <a:ext cx="6096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00311" y="5836841"/>
            <a:ext cx="1733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rgbClr val="FF0000"/>
                </a:solidFill>
              </a:rPr>
              <a:t>PAŽAISK VIENAS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10" name="Stačiakampis 9"/>
          <p:cNvSpPr/>
          <p:nvPr/>
        </p:nvSpPr>
        <p:spPr>
          <a:xfrm>
            <a:off x="4687071" y="1744247"/>
            <a:ext cx="335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(</a:t>
            </a:r>
            <a:r>
              <a:rPr lang="en-US" dirty="0" err="1">
                <a:solidFill>
                  <a:srgbClr val="002060"/>
                </a:solidFill>
              </a:rPr>
              <a:t>Knygel</a:t>
            </a:r>
            <a:r>
              <a:rPr lang="lt-LT" dirty="0">
                <a:solidFill>
                  <a:srgbClr val="002060"/>
                </a:solidFill>
              </a:rPr>
              <a:t>ė ir cd „Mano lagaminas</a:t>
            </a:r>
            <a:r>
              <a:rPr lang="lt-LT" dirty="0" smtClean="0">
                <a:solidFill>
                  <a:srgbClr val="002060"/>
                </a:solidFill>
              </a:rPr>
              <a:t>“)  </a:t>
            </a:r>
            <a:endParaRPr lang="lt-LT" dirty="0">
              <a:solidFill>
                <a:srgbClr val="002060"/>
              </a:solidFill>
            </a:endParaRPr>
          </a:p>
          <a:p>
            <a:r>
              <a:rPr lang="lt-LT" dirty="0"/>
              <a:t>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01977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38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ačiakampis 2"/>
          <p:cNvSpPr/>
          <p:nvPr/>
        </p:nvSpPr>
        <p:spPr>
          <a:xfrm>
            <a:off x="2582173" y="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/>
              <a:t> </a:t>
            </a:r>
            <a:r>
              <a:rPr lang="lt-LT" b="1" dirty="0" smtClean="0">
                <a:solidFill>
                  <a:schemeClr val="accent3"/>
                </a:solidFill>
              </a:rPr>
              <a:t> </a:t>
            </a:r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2582173" y="184666"/>
            <a:ext cx="917462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/>
              <a:t> </a:t>
            </a:r>
            <a:r>
              <a:rPr lang="lt-LT" sz="1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KOKIA GRAŽI BUNDANTI </a:t>
            </a:r>
            <a:r>
              <a:rPr lang="lt-LT" sz="16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GAMTA,  </a:t>
            </a:r>
            <a:r>
              <a:rPr lang="lt-LT" sz="1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KALNAI IR KALNELIAI </a:t>
            </a:r>
            <a:r>
              <a:rPr lang="lt-LT" sz="16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PASIPUOŠĘ </a:t>
            </a:r>
            <a:r>
              <a:rPr lang="lt-LT" sz="1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MELSVOM </a:t>
            </a:r>
            <a:r>
              <a:rPr lang="lt-LT" sz="16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ŽIBUTĖM,</a:t>
            </a:r>
            <a:endParaRPr lang="lt-LT" sz="1600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1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JAU LABAI GREITAI SUŽALIUOS </a:t>
            </a:r>
            <a:r>
              <a:rPr lang="en-US" sz="1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</a:t>
            </a:r>
            <a:r>
              <a:rPr lang="lt-LT" sz="1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ŠKA</a:t>
            </a:r>
            <a:r>
              <a:rPr lang="en-US" sz="1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IR </a:t>
            </a:r>
            <a:r>
              <a:rPr lang="lt-LT" sz="1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KLONIAI </a:t>
            </a:r>
            <a:r>
              <a:rPr lang="lt-LT" sz="16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lt-L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422" y="830997"/>
            <a:ext cx="4651512" cy="30475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44905" y="971536"/>
            <a:ext cx="2474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accent3">
                    <a:lumMod val="75000"/>
                  </a:schemeClr>
                </a:solidFill>
              </a:rPr>
              <a:t>SPUSTELK IR PAKLAUSYK</a:t>
            </a:r>
          </a:p>
          <a:p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73" y="3976796"/>
            <a:ext cx="7716969" cy="2834905"/>
          </a:xfrm>
          <a:prstGeom prst="rect">
            <a:avLst/>
          </a:prstGeom>
        </p:spPr>
      </p:pic>
      <p:sp>
        <p:nvSpPr>
          <p:cNvPr id="2" name="Stačiakampis 1"/>
          <p:cNvSpPr/>
          <p:nvPr/>
        </p:nvSpPr>
        <p:spPr>
          <a:xfrm>
            <a:off x="6056243" y="1758406"/>
            <a:ext cx="580865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400" dirty="0">
                <a:solidFill>
                  <a:schemeClr val="tx2"/>
                </a:solidFill>
              </a:rPr>
              <a:t>ŠIOS DAINELĖS TIKSLAS – SUSIETI Į VIENĄ IŠRAIŠKINGĄ  VISUMĄ DAINELĖS GARSŲ AUKŠTĮ, BALSO TEMBRĄ, KŪNO JUDESIUS</a:t>
            </a:r>
          </a:p>
          <a:p>
            <a:r>
              <a:rPr lang="lt-LT" sz="1400" dirty="0">
                <a:solidFill>
                  <a:schemeClr val="tx2"/>
                </a:solidFill>
              </a:rPr>
              <a:t>DAINUOJANT ŽODŽIUS „KALNAI </a:t>
            </a:r>
            <a:r>
              <a:rPr lang="lt-LT" sz="1400" dirty="0" err="1">
                <a:solidFill>
                  <a:schemeClr val="tx2"/>
                </a:solidFill>
              </a:rPr>
              <a:t>KALNAI</a:t>
            </a:r>
            <a:r>
              <a:rPr lang="lt-LT" sz="1400" dirty="0">
                <a:solidFill>
                  <a:schemeClr val="tx2"/>
                </a:solidFill>
              </a:rPr>
              <a:t> KALNELIAI  IR AUKŠTAI ŠVIEČIA SAULUTĖ“ KELKITE RANKUTES  Į VIRŠŲ IR ATLIKITE </a:t>
            </a:r>
            <a:r>
              <a:rPr lang="lt-LT" sz="1400" dirty="0" smtClean="0">
                <a:solidFill>
                  <a:schemeClr val="tx2"/>
                </a:solidFill>
              </a:rPr>
              <a:t>MELODIJĄ </a:t>
            </a:r>
            <a:r>
              <a:rPr lang="lt-LT" sz="1400" dirty="0">
                <a:solidFill>
                  <a:schemeClr val="tx2"/>
                </a:solidFill>
              </a:rPr>
              <a:t>ŠVIESESNIU BALSO TEMBRU, </a:t>
            </a:r>
          </a:p>
          <a:p>
            <a:r>
              <a:rPr lang="lt-LT" sz="1400" dirty="0">
                <a:solidFill>
                  <a:schemeClr val="tx2"/>
                </a:solidFill>
              </a:rPr>
              <a:t>O DAINUOJANT „KLONIAI KLONIA KLONELIAI  IR ŽEMAI ČIULBA PAUKŠTUTĖ“  ATITINKAMAI </a:t>
            </a:r>
            <a:r>
              <a:rPr lang="lt-LT" sz="1400" dirty="0" smtClean="0">
                <a:solidFill>
                  <a:schemeClr val="tx2"/>
                </a:solidFill>
              </a:rPr>
              <a:t>SODRESNIU, STORESNIU </a:t>
            </a:r>
            <a:r>
              <a:rPr lang="lt-LT" sz="1400" dirty="0">
                <a:solidFill>
                  <a:schemeClr val="tx2"/>
                </a:solidFill>
              </a:rPr>
              <a:t>BALSU IR LEISKITE RANKUTES ŽEMYN.</a:t>
            </a:r>
          </a:p>
          <a:p>
            <a:r>
              <a:rPr lang="lt-LT" sz="1400" dirty="0">
                <a:solidFill>
                  <a:schemeClr val="tx2"/>
                </a:solidFill>
              </a:rPr>
              <a:t>DAINUOJANT ŽODŽIUS „ŽEMAI JUOKIAS </a:t>
            </a:r>
            <a:r>
              <a:rPr lang="lt-LT" sz="1400" dirty="0" smtClean="0">
                <a:solidFill>
                  <a:schemeClr val="tx2"/>
                </a:solidFill>
              </a:rPr>
              <a:t>VAIKUTĖLIS“  </a:t>
            </a:r>
            <a:r>
              <a:rPr lang="lt-LT" sz="1400" dirty="0">
                <a:solidFill>
                  <a:schemeClr val="tx2"/>
                </a:solidFill>
              </a:rPr>
              <a:t>GALIME VAIKELĮ PAKUTENTI </a:t>
            </a:r>
            <a:r>
              <a:rPr lang="lt-LT" dirty="0">
                <a:solidFill>
                  <a:schemeClr val="tx2"/>
                </a:solidFill>
              </a:rPr>
              <a:t>.</a:t>
            </a:r>
          </a:p>
          <a:p>
            <a:r>
              <a:rPr lang="lt-LT" sz="2000" dirty="0">
                <a:solidFill>
                  <a:schemeClr val="tx2"/>
                </a:solidFill>
              </a:rPr>
              <a:t/>
            </a:r>
            <a:br>
              <a:rPr lang="lt-LT" sz="2000" dirty="0">
                <a:solidFill>
                  <a:schemeClr val="tx2"/>
                </a:solidFill>
              </a:rPr>
            </a:br>
            <a:r>
              <a:rPr lang="lt-LT" sz="2000" dirty="0"/>
              <a:t>  </a:t>
            </a:r>
          </a:p>
        </p:txBody>
      </p:sp>
      <p:pic>
        <p:nvPicPr>
          <p:cNvPr id="6" name="KALNAI KALNA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59201" y="6097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8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5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1329" y="189781"/>
            <a:ext cx="6162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 smtClean="0"/>
              <a:t>    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APLANKYKIM IR KITUS MI</a:t>
            </a:r>
            <a:r>
              <a:rPr lang="lt-LT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ŠKO GYVENTOJUS</a:t>
            </a:r>
            <a:endParaRPr lang="lt-LT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49" y="1713258"/>
            <a:ext cx="2769280" cy="3329796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205" y="35387"/>
            <a:ext cx="312799" cy="6999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2049" y="5043054"/>
            <a:ext cx="24020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accent1">
                    <a:lumMod val="75000"/>
                  </a:schemeClr>
                </a:solidFill>
              </a:rPr>
              <a:t>VARNA KARKSI </a:t>
            </a:r>
          </a:p>
          <a:p>
            <a:r>
              <a:rPr lang="lt-LT" dirty="0" smtClean="0">
                <a:solidFill>
                  <a:schemeClr val="accent1">
                    <a:lumMod val="75000"/>
                  </a:schemeClr>
                </a:solidFill>
              </a:rPr>
              <a:t>-KAR,KAR</a:t>
            </a:r>
          </a:p>
          <a:p>
            <a:r>
              <a:rPr lang="lt-LT" dirty="0" smtClean="0">
                <a:solidFill>
                  <a:schemeClr val="accent1">
                    <a:lumMod val="75000"/>
                  </a:schemeClr>
                </a:solidFill>
              </a:rPr>
              <a:t>SŪRIO NORIU DAR </a:t>
            </a:r>
            <a:r>
              <a:rPr lang="lt-LT" dirty="0" err="1" smtClean="0">
                <a:solidFill>
                  <a:schemeClr val="accent1">
                    <a:lumMod val="75000"/>
                  </a:schemeClr>
                </a:solidFill>
              </a:rPr>
              <a:t>DAR</a:t>
            </a:r>
            <a:endParaRPr lang="lt-L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14863" y="1039126"/>
            <a:ext cx="1276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PAKLAUSYK</a:t>
            </a:r>
            <a:endParaRPr lang="lt-LT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BĖGO KIŠKIS PER LAUKYM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8400" y="672928"/>
            <a:ext cx="609600" cy="60960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004" y="1641041"/>
            <a:ext cx="8258730" cy="340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4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69" y="1085512"/>
            <a:ext cx="7770373" cy="4944227"/>
          </a:xfrm>
          <a:prstGeom prst="rect">
            <a:avLst/>
          </a:prstGeom>
        </p:spPr>
      </p:pic>
      <p:pic>
        <p:nvPicPr>
          <p:cNvPr id="3" name="KURMIS PARAŠĖ MEILĖS LAIŠKĖLĮ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95635" y="332170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44393" y="147504"/>
            <a:ext cx="7832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KAS ĮVYKO VĖLIAU? PAKLAUSYK IR PAŽAISK PIRŠTUKŲ ŽAIDIMĄ</a:t>
            </a:r>
            <a:endParaRPr lang="lt-LT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3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7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6296" y="2345635"/>
            <a:ext cx="6404189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METAS ATSISVEIKINTI</a:t>
            </a:r>
          </a:p>
          <a:p>
            <a:endParaRPr lang="lt-LT" sz="44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44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 </a:t>
            </a:r>
            <a:r>
              <a:rPr lang="lt-LT" sz="32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IKI GREITO PASYMATYMO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!</a:t>
            </a:r>
            <a:endParaRPr lang="lt-LT" sz="32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endParaRPr lang="lt-LT" sz="32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     </a:t>
            </a:r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MUZIKOS MOKYTOJA EGLĖ</a:t>
            </a:r>
            <a:endParaRPr lang="lt-LT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47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šelis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TM04033925[[fn=Lašelis]]</Template>
  <TotalTime>1654</TotalTime>
  <Words>500</Words>
  <Application>Microsoft Office PowerPoint</Application>
  <PresentationFormat>Plačiaekranė</PresentationFormat>
  <Paragraphs>96</Paragraphs>
  <Slides>10</Slides>
  <Notes>0</Notes>
  <HiddenSlides>0</HiddenSlides>
  <MMClips>14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4" baseType="lpstr">
      <vt:lpstr>Arial</vt:lpstr>
      <vt:lpstr>Arial Rounded MT Bold</vt:lpstr>
      <vt:lpstr>Tw Cen MT</vt:lpstr>
      <vt:lpstr>Lašelis</vt:lpstr>
      <vt:lpstr>      Muzikos pamokėlė  tema  muzikinis pavasaris  </vt:lpstr>
      <vt:lpstr> PRISIMINKIME VISUS KETURIS METŲ LAIKUS IR SU DŽIAUGSMU PASITIKIME PAVASARĮ     pamastykite,  kas būdinga kiekvienam metų laikui.   </vt:lpstr>
      <vt:lpstr>PAVASARIS  KOKS JIS?  KAS VYKSTA GAMTOJE? PAMASTYKIME</vt:lpstr>
      <vt:lpstr>            PAIŠDYKAUKIME IR PAILSĖKIME!  PAŽAISKITE KARTU SU PUIKIŲ DAINŲ AUTORE LAURA REMEIKIENE ŽAIDIMĄ  „KARŠTA ŠALTA STORAS PLONAS“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MUZIKOS PAMOKĖLĖ  TEMA MUZIKONIS PAVASARIS</dc:title>
  <dc:creator>Windows User</dc:creator>
  <cp:lastModifiedBy>Windows User</cp:lastModifiedBy>
  <cp:revision>94</cp:revision>
  <dcterms:created xsi:type="dcterms:W3CDTF">2020-04-05T20:04:59Z</dcterms:created>
  <dcterms:modified xsi:type="dcterms:W3CDTF">2020-04-08T06:51:59Z</dcterms:modified>
</cp:coreProperties>
</file>