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2" r:id="rId8"/>
    <p:sldId id="263" r:id="rId9"/>
    <p:sldId id="264" r:id="rId10"/>
    <p:sldId id="265" r:id="rId11"/>
    <p:sldId id="266" r:id="rId12"/>
    <p:sldId id="267" r:id="rId13"/>
    <p:sldId id="268" r:id="rId14"/>
    <p:sldId id="270" r:id="rId15"/>
    <p:sldId id="271" r:id="rId16"/>
    <p:sldId id="272" r:id="rId17"/>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presProps" Target="presProps.xml" /><Relationship Id="rId3" Type="http://schemas.openxmlformats.org/officeDocument/2006/relationships/slide" Target="slides/slide2.xml" /><Relationship Id="rId21"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2631497-FE4B-2B43-9CE6-0A7F394E888B}"/>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p>
        </p:txBody>
      </p:sp>
      <p:sp>
        <p:nvSpPr>
          <p:cNvPr id="3" name="Antrinis pavadinimas 2">
            <a:extLst>
              <a:ext uri="{FF2B5EF4-FFF2-40B4-BE49-F238E27FC236}">
                <a16:creationId xmlns:a16="http://schemas.microsoft.com/office/drawing/2014/main" id="{0D4D77F4-EC31-9E43-B999-815A04C6879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p>
        </p:txBody>
      </p:sp>
      <p:sp>
        <p:nvSpPr>
          <p:cNvPr id="4" name="Datos vietos rezervavimo ženklas 3">
            <a:extLst>
              <a:ext uri="{FF2B5EF4-FFF2-40B4-BE49-F238E27FC236}">
                <a16:creationId xmlns:a16="http://schemas.microsoft.com/office/drawing/2014/main" id="{51E46F1A-F298-504E-98EA-7D6CE5417519}"/>
              </a:ext>
            </a:extLst>
          </p:cNvPr>
          <p:cNvSpPr>
            <a:spLocks noGrp="1"/>
          </p:cNvSpPr>
          <p:nvPr>
            <p:ph type="dt" sz="half" idx="10"/>
          </p:nvPr>
        </p:nvSpPr>
        <p:spPr/>
        <p:txBody>
          <a:bodyPr/>
          <a:lstStyle/>
          <a:p>
            <a:fld id="{8E1EEBDE-5F06-3D40-B4E7-DFF5662D2EDB}" type="datetimeFigureOut">
              <a:rPr lang="lt-LT" smtClean="0"/>
              <a:t>2020-05-22</a:t>
            </a:fld>
            <a:endParaRPr lang="lt-LT"/>
          </a:p>
        </p:txBody>
      </p:sp>
      <p:sp>
        <p:nvSpPr>
          <p:cNvPr id="5" name="Poraštės vietos rezervavimo ženklas 4">
            <a:extLst>
              <a:ext uri="{FF2B5EF4-FFF2-40B4-BE49-F238E27FC236}">
                <a16:creationId xmlns:a16="http://schemas.microsoft.com/office/drawing/2014/main" id="{59BC0B2A-E30D-7D4C-BCE5-338FCAD00314}"/>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E0A7B621-9DDE-7545-98D5-E046AECEC816}"/>
              </a:ext>
            </a:extLst>
          </p:cNvPr>
          <p:cNvSpPr>
            <a:spLocks noGrp="1"/>
          </p:cNvSpPr>
          <p:nvPr>
            <p:ph type="sldNum" sz="quarter" idx="12"/>
          </p:nvPr>
        </p:nvSpPr>
        <p:spPr/>
        <p:txBody>
          <a:bodyPr/>
          <a:lstStyle/>
          <a:p>
            <a:fld id="{430C05F5-7A7F-384F-B98D-3AC4D068D9F7}" type="slidenum">
              <a:rPr lang="lt-LT" smtClean="0"/>
              <a:t>‹#›</a:t>
            </a:fld>
            <a:endParaRPr lang="lt-LT"/>
          </a:p>
        </p:txBody>
      </p:sp>
    </p:spTree>
    <p:extLst>
      <p:ext uri="{BB962C8B-B14F-4D97-AF65-F5344CB8AC3E}">
        <p14:creationId xmlns:p14="http://schemas.microsoft.com/office/powerpoint/2010/main" val="149513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A971329-EABC-3C4E-9D5C-ABF6582DA086}"/>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F39D047D-1ABA-B342-8BC1-71CF4A23CBC9}"/>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FFC495C7-8562-5645-8632-A28F8C5C10F0}"/>
              </a:ext>
            </a:extLst>
          </p:cNvPr>
          <p:cNvSpPr>
            <a:spLocks noGrp="1"/>
          </p:cNvSpPr>
          <p:nvPr>
            <p:ph type="dt" sz="half" idx="10"/>
          </p:nvPr>
        </p:nvSpPr>
        <p:spPr/>
        <p:txBody>
          <a:bodyPr/>
          <a:lstStyle/>
          <a:p>
            <a:fld id="{8E1EEBDE-5F06-3D40-B4E7-DFF5662D2EDB}" type="datetimeFigureOut">
              <a:rPr lang="lt-LT" smtClean="0"/>
              <a:t>2020-05-22</a:t>
            </a:fld>
            <a:endParaRPr lang="lt-LT"/>
          </a:p>
        </p:txBody>
      </p:sp>
      <p:sp>
        <p:nvSpPr>
          <p:cNvPr id="5" name="Poraštės vietos rezervavimo ženklas 4">
            <a:extLst>
              <a:ext uri="{FF2B5EF4-FFF2-40B4-BE49-F238E27FC236}">
                <a16:creationId xmlns:a16="http://schemas.microsoft.com/office/drawing/2014/main" id="{F240CCC8-C50B-7B40-B32C-0090F685B963}"/>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CDEDE0C1-A506-994B-B755-E0480EB53F64}"/>
              </a:ext>
            </a:extLst>
          </p:cNvPr>
          <p:cNvSpPr>
            <a:spLocks noGrp="1"/>
          </p:cNvSpPr>
          <p:nvPr>
            <p:ph type="sldNum" sz="quarter" idx="12"/>
          </p:nvPr>
        </p:nvSpPr>
        <p:spPr/>
        <p:txBody>
          <a:bodyPr/>
          <a:lstStyle/>
          <a:p>
            <a:fld id="{430C05F5-7A7F-384F-B98D-3AC4D068D9F7}" type="slidenum">
              <a:rPr lang="lt-LT" smtClean="0"/>
              <a:t>‹#›</a:t>
            </a:fld>
            <a:endParaRPr lang="lt-LT"/>
          </a:p>
        </p:txBody>
      </p:sp>
    </p:spTree>
    <p:extLst>
      <p:ext uri="{BB962C8B-B14F-4D97-AF65-F5344CB8AC3E}">
        <p14:creationId xmlns:p14="http://schemas.microsoft.com/office/powerpoint/2010/main" val="1087267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DA0A240-33F9-3142-956F-3A90603DF62B}"/>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p>
        </p:txBody>
      </p:sp>
      <p:sp>
        <p:nvSpPr>
          <p:cNvPr id="3" name="Teksto vietos rezervavimo ženklas 2">
            <a:extLst>
              <a:ext uri="{FF2B5EF4-FFF2-40B4-BE49-F238E27FC236}">
                <a16:creationId xmlns:a16="http://schemas.microsoft.com/office/drawing/2014/main" id="{C56A5003-9156-BC42-BD67-5073C2FDF1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8D4400D1-DC55-7247-BDB1-6FBB43653894}"/>
              </a:ext>
            </a:extLst>
          </p:cNvPr>
          <p:cNvSpPr>
            <a:spLocks noGrp="1"/>
          </p:cNvSpPr>
          <p:nvPr>
            <p:ph type="dt" sz="half" idx="10"/>
          </p:nvPr>
        </p:nvSpPr>
        <p:spPr/>
        <p:txBody>
          <a:bodyPr/>
          <a:lstStyle/>
          <a:p>
            <a:fld id="{8E1EEBDE-5F06-3D40-B4E7-DFF5662D2EDB}" type="datetimeFigureOut">
              <a:rPr lang="lt-LT" smtClean="0"/>
              <a:t>2020-05-22</a:t>
            </a:fld>
            <a:endParaRPr lang="lt-LT"/>
          </a:p>
        </p:txBody>
      </p:sp>
      <p:sp>
        <p:nvSpPr>
          <p:cNvPr id="5" name="Poraštės vietos rezervavimo ženklas 4">
            <a:extLst>
              <a:ext uri="{FF2B5EF4-FFF2-40B4-BE49-F238E27FC236}">
                <a16:creationId xmlns:a16="http://schemas.microsoft.com/office/drawing/2014/main" id="{8C5BE5E8-D65B-5240-873D-5F6E997C8BB0}"/>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D74DD570-60A8-574C-A039-F42B85B4714F}"/>
              </a:ext>
            </a:extLst>
          </p:cNvPr>
          <p:cNvSpPr>
            <a:spLocks noGrp="1"/>
          </p:cNvSpPr>
          <p:nvPr>
            <p:ph type="sldNum" sz="quarter" idx="12"/>
          </p:nvPr>
        </p:nvSpPr>
        <p:spPr/>
        <p:txBody>
          <a:bodyPr/>
          <a:lstStyle/>
          <a:p>
            <a:fld id="{430C05F5-7A7F-384F-B98D-3AC4D068D9F7}" type="slidenum">
              <a:rPr lang="lt-LT" smtClean="0"/>
              <a:t>‹#›</a:t>
            </a:fld>
            <a:endParaRPr lang="lt-LT"/>
          </a:p>
        </p:txBody>
      </p:sp>
    </p:spTree>
    <p:extLst>
      <p:ext uri="{BB962C8B-B14F-4D97-AF65-F5344CB8AC3E}">
        <p14:creationId xmlns:p14="http://schemas.microsoft.com/office/powerpoint/2010/main" val="353845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0594059-1FD2-AE4A-BB0E-744CB09443ED}"/>
              </a:ext>
            </a:extLst>
          </p:cNvPr>
          <p:cNvSpPr>
            <a:spLocks noGrp="1"/>
          </p:cNvSpPr>
          <p:nvPr>
            <p:ph type="title"/>
          </p:nvPr>
        </p:nvSpPr>
        <p:spPr/>
        <p:txBody>
          <a:bodyPr/>
          <a:lstStyle/>
          <a:p>
            <a:r>
              <a:rPr lang="lt-LT"/>
              <a:t>Spustelėję redaguokite stilių</a:t>
            </a:r>
          </a:p>
        </p:txBody>
      </p:sp>
      <p:sp>
        <p:nvSpPr>
          <p:cNvPr id="3" name="Turinio vietos rezervavimo ženklas 2">
            <a:extLst>
              <a:ext uri="{FF2B5EF4-FFF2-40B4-BE49-F238E27FC236}">
                <a16:creationId xmlns:a16="http://schemas.microsoft.com/office/drawing/2014/main" id="{D8001A34-38A0-634F-9544-FA149CE31801}"/>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urinio vietos rezervavimo ženklas 3">
            <a:extLst>
              <a:ext uri="{FF2B5EF4-FFF2-40B4-BE49-F238E27FC236}">
                <a16:creationId xmlns:a16="http://schemas.microsoft.com/office/drawing/2014/main" id="{12517DA9-CE28-D741-A617-71EB7247F9DD}"/>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Datos vietos rezervavimo ženklas 4">
            <a:extLst>
              <a:ext uri="{FF2B5EF4-FFF2-40B4-BE49-F238E27FC236}">
                <a16:creationId xmlns:a16="http://schemas.microsoft.com/office/drawing/2014/main" id="{9E8160CB-B50F-FE4B-9841-58B51EDE992E}"/>
              </a:ext>
            </a:extLst>
          </p:cNvPr>
          <p:cNvSpPr>
            <a:spLocks noGrp="1"/>
          </p:cNvSpPr>
          <p:nvPr>
            <p:ph type="dt" sz="half" idx="10"/>
          </p:nvPr>
        </p:nvSpPr>
        <p:spPr/>
        <p:txBody>
          <a:bodyPr/>
          <a:lstStyle/>
          <a:p>
            <a:fld id="{8E1EEBDE-5F06-3D40-B4E7-DFF5662D2EDB}" type="datetimeFigureOut">
              <a:rPr lang="lt-LT" smtClean="0"/>
              <a:t>2020-05-22</a:t>
            </a:fld>
            <a:endParaRPr lang="lt-LT"/>
          </a:p>
        </p:txBody>
      </p:sp>
      <p:sp>
        <p:nvSpPr>
          <p:cNvPr id="6" name="Poraštės vietos rezervavimo ženklas 5">
            <a:extLst>
              <a:ext uri="{FF2B5EF4-FFF2-40B4-BE49-F238E27FC236}">
                <a16:creationId xmlns:a16="http://schemas.microsoft.com/office/drawing/2014/main" id="{2A395FDB-7927-E640-8389-CF3D3AC6C2B3}"/>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169E0515-51F4-394B-9957-2C7C436ADD09}"/>
              </a:ext>
            </a:extLst>
          </p:cNvPr>
          <p:cNvSpPr>
            <a:spLocks noGrp="1"/>
          </p:cNvSpPr>
          <p:nvPr>
            <p:ph type="sldNum" sz="quarter" idx="12"/>
          </p:nvPr>
        </p:nvSpPr>
        <p:spPr/>
        <p:txBody>
          <a:bodyPr/>
          <a:lstStyle/>
          <a:p>
            <a:fld id="{430C05F5-7A7F-384F-B98D-3AC4D068D9F7}" type="slidenum">
              <a:rPr lang="lt-LT" smtClean="0"/>
              <a:t>‹#›</a:t>
            </a:fld>
            <a:endParaRPr lang="lt-LT"/>
          </a:p>
        </p:txBody>
      </p:sp>
    </p:spTree>
    <p:extLst>
      <p:ext uri="{BB962C8B-B14F-4D97-AF65-F5344CB8AC3E}">
        <p14:creationId xmlns:p14="http://schemas.microsoft.com/office/powerpoint/2010/main" val="2134235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44E9F21-A527-144F-9030-18C54383BE2F}"/>
              </a:ext>
            </a:extLst>
          </p:cNvPr>
          <p:cNvSpPr>
            <a:spLocks noGrp="1"/>
          </p:cNvSpPr>
          <p:nvPr>
            <p:ph type="title"/>
          </p:nvPr>
        </p:nvSpPr>
        <p:spPr>
          <a:xfrm>
            <a:off x="839788" y="365125"/>
            <a:ext cx="10515600" cy="1325563"/>
          </a:xfrm>
        </p:spPr>
        <p:txBody>
          <a:bodyPr/>
          <a:lstStyle/>
          <a:p>
            <a:r>
              <a:rPr lang="lt-LT"/>
              <a:t>Spustelėję redaguokite stilių</a:t>
            </a:r>
          </a:p>
        </p:txBody>
      </p:sp>
      <p:sp>
        <p:nvSpPr>
          <p:cNvPr id="3" name="Teksto vietos rezervavimo ženklas 2">
            <a:extLst>
              <a:ext uri="{FF2B5EF4-FFF2-40B4-BE49-F238E27FC236}">
                <a16:creationId xmlns:a16="http://schemas.microsoft.com/office/drawing/2014/main" id="{7A9B9AA2-5A4A-5447-897B-890B0E7A70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CB682354-8BCC-6F42-ADE4-4B60263C0821}"/>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5" name="Teksto vietos rezervavimo ženklas 4">
            <a:extLst>
              <a:ext uri="{FF2B5EF4-FFF2-40B4-BE49-F238E27FC236}">
                <a16:creationId xmlns:a16="http://schemas.microsoft.com/office/drawing/2014/main" id="{990C205B-C70D-344B-97A7-F8122A3DB7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B502DF53-4D00-C243-A8BA-E0A73FCF6051}"/>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7" name="Datos vietos rezervavimo ženklas 6">
            <a:extLst>
              <a:ext uri="{FF2B5EF4-FFF2-40B4-BE49-F238E27FC236}">
                <a16:creationId xmlns:a16="http://schemas.microsoft.com/office/drawing/2014/main" id="{87738FF4-3C26-3346-BD47-4D9FE29A8539}"/>
              </a:ext>
            </a:extLst>
          </p:cNvPr>
          <p:cNvSpPr>
            <a:spLocks noGrp="1"/>
          </p:cNvSpPr>
          <p:nvPr>
            <p:ph type="dt" sz="half" idx="10"/>
          </p:nvPr>
        </p:nvSpPr>
        <p:spPr/>
        <p:txBody>
          <a:bodyPr/>
          <a:lstStyle/>
          <a:p>
            <a:fld id="{8E1EEBDE-5F06-3D40-B4E7-DFF5662D2EDB}" type="datetimeFigureOut">
              <a:rPr lang="lt-LT" smtClean="0"/>
              <a:t>2020-05-22</a:t>
            </a:fld>
            <a:endParaRPr lang="lt-LT"/>
          </a:p>
        </p:txBody>
      </p:sp>
      <p:sp>
        <p:nvSpPr>
          <p:cNvPr id="8" name="Poraštės vietos rezervavimo ženklas 7">
            <a:extLst>
              <a:ext uri="{FF2B5EF4-FFF2-40B4-BE49-F238E27FC236}">
                <a16:creationId xmlns:a16="http://schemas.microsoft.com/office/drawing/2014/main" id="{A46B20FA-5867-F948-9AEE-B68E9D60E43A}"/>
              </a:ext>
            </a:extLst>
          </p:cNvPr>
          <p:cNvSpPr>
            <a:spLocks noGrp="1"/>
          </p:cNvSpPr>
          <p:nvPr>
            <p:ph type="ftr" sz="quarter" idx="11"/>
          </p:nvPr>
        </p:nvSpPr>
        <p:spPr/>
        <p:txBody>
          <a:bodyPr/>
          <a:lstStyle/>
          <a:p>
            <a:endParaRPr lang="lt-LT"/>
          </a:p>
        </p:txBody>
      </p:sp>
      <p:sp>
        <p:nvSpPr>
          <p:cNvPr id="9" name="Skaidrės numerio vietos rezervavimo ženklas 8">
            <a:extLst>
              <a:ext uri="{FF2B5EF4-FFF2-40B4-BE49-F238E27FC236}">
                <a16:creationId xmlns:a16="http://schemas.microsoft.com/office/drawing/2014/main" id="{AC9D0B01-7CCB-1249-869A-4E43720B3E7B}"/>
              </a:ext>
            </a:extLst>
          </p:cNvPr>
          <p:cNvSpPr>
            <a:spLocks noGrp="1"/>
          </p:cNvSpPr>
          <p:nvPr>
            <p:ph type="sldNum" sz="quarter" idx="12"/>
          </p:nvPr>
        </p:nvSpPr>
        <p:spPr/>
        <p:txBody>
          <a:bodyPr/>
          <a:lstStyle/>
          <a:p>
            <a:fld id="{430C05F5-7A7F-384F-B98D-3AC4D068D9F7}" type="slidenum">
              <a:rPr lang="lt-LT" smtClean="0"/>
              <a:t>‹#›</a:t>
            </a:fld>
            <a:endParaRPr lang="lt-LT"/>
          </a:p>
        </p:txBody>
      </p:sp>
    </p:spTree>
    <p:extLst>
      <p:ext uri="{BB962C8B-B14F-4D97-AF65-F5344CB8AC3E}">
        <p14:creationId xmlns:p14="http://schemas.microsoft.com/office/powerpoint/2010/main" val="4105619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7E04421-9892-CE4F-9242-E6CF2F0471B7}"/>
              </a:ext>
            </a:extLst>
          </p:cNvPr>
          <p:cNvSpPr>
            <a:spLocks noGrp="1"/>
          </p:cNvSpPr>
          <p:nvPr>
            <p:ph type="title"/>
          </p:nvPr>
        </p:nvSpPr>
        <p:spPr/>
        <p:txBody>
          <a:bodyPr/>
          <a:lstStyle/>
          <a:p>
            <a:r>
              <a:rPr lang="lt-LT"/>
              <a:t>Spustelėję redaguokite stilių</a:t>
            </a:r>
          </a:p>
        </p:txBody>
      </p:sp>
      <p:sp>
        <p:nvSpPr>
          <p:cNvPr id="3" name="Datos vietos rezervavimo ženklas 2">
            <a:extLst>
              <a:ext uri="{FF2B5EF4-FFF2-40B4-BE49-F238E27FC236}">
                <a16:creationId xmlns:a16="http://schemas.microsoft.com/office/drawing/2014/main" id="{237A2578-18EE-3E44-A142-771848B5732E}"/>
              </a:ext>
            </a:extLst>
          </p:cNvPr>
          <p:cNvSpPr>
            <a:spLocks noGrp="1"/>
          </p:cNvSpPr>
          <p:nvPr>
            <p:ph type="dt" sz="half" idx="10"/>
          </p:nvPr>
        </p:nvSpPr>
        <p:spPr/>
        <p:txBody>
          <a:bodyPr/>
          <a:lstStyle/>
          <a:p>
            <a:fld id="{8E1EEBDE-5F06-3D40-B4E7-DFF5662D2EDB}" type="datetimeFigureOut">
              <a:rPr lang="lt-LT" smtClean="0"/>
              <a:t>2020-05-22</a:t>
            </a:fld>
            <a:endParaRPr lang="lt-LT"/>
          </a:p>
        </p:txBody>
      </p:sp>
      <p:sp>
        <p:nvSpPr>
          <p:cNvPr id="4" name="Poraštės vietos rezervavimo ženklas 3">
            <a:extLst>
              <a:ext uri="{FF2B5EF4-FFF2-40B4-BE49-F238E27FC236}">
                <a16:creationId xmlns:a16="http://schemas.microsoft.com/office/drawing/2014/main" id="{E3201DE1-A1A0-2F4A-88A1-2D2B38C4C6FA}"/>
              </a:ext>
            </a:extLst>
          </p:cNvPr>
          <p:cNvSpPr>
            <a:spLocks noGrp="1"/>
          </p:cNvSpPr>
          <p:nvPr>
            <p:ph type="ftr" sz="quarter" idx="11"/>
          </p:nvPr>
        </p:nvSpPr>
        <p:spPr/>
        <p:txBody>
          <a:bodyPr/>
          <a:lstStyle/>
          <a:p>
            <a:endParaRPr lang="lt-LT"/>
          </a:p>
        </p:txBody>
      </p:sp>
      <p:sp>
        <p:nvSpPr>
          <p:cNvPr id="5" name="Skaidrės numerio vietos rezervavimo ženklas 4">
            <a:extLst>
              <a:ext uri="{FF2B5EF4-FFF2-40B4-BE49-F238E27FC236}">
                <a16:creationId xmlns:a16="http://schemas.microsoft.com/office/drawing/2014/main" id="{04B3511B-1165-7649-AF77-4DDC07F86118}"/>
              </a:ext>
            </a:extLst>
          </p:cNvPr>
          <p:cNvSpPr>
            <a:spLocks noGrp="1"/>
          </p:cNvSpPr>
          <p:nvPr>
            <p:ph type="sldNum" sz="quarter" idx="12"/>
          </p:nvPr>
        </p:nvSpPr>
        <p:spPr/>
        <p:txBody>
          <a:bodyPr/>
          <a:lstStyle/>
          <a:p>
            <a:fld id="{430C05F5-7A7F-384F-B98D-3AC4D068D9F7}" type="slidenum">
              <a:rPr lang="lt-LT" smtClean="0"/>
              <a:t>‹#›</a:t>
            </a:fld>
            <a:endParaRPr lang="lt-LT"/>
          </a:p>
        </p:txBody>
      </p:sp>
    </p:spTree>
    <p:extLst>
      <p:ext uri="{BB962C8B-B14F-4D97-AF65-F5344CB8AC3E}">
        <p14:creationId xmlns:p14="http://schemas.microsoft.com/office/powerpoint/2010/main" val="3272955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A84A16CB-6B3B-4647-A5EA-FCFF6F279EBF}"/>
              </a:ext>
            </a:extLst>
          </p:cNvPr>
          <p:cNvSpPr>
            <a:spLocks noGrp="1"/>
          </p:cNvSpPr>
          <p:nvPr>
            <p:ph type="dt" sz="half" idx="10"/>
          </p:nvPr>
        </p:nvSpPr>
        <p:spPr/>
        <p:txBody>
          <a:bodyPr/>
          <a:lstStyle/>
          <a:p>
            <a:fld id="{8E1EEBDE-5F06-3D40-B4E7-DFF5662D2EDB}" type="datetimeFigureOut">
              <a:rPr lang="lt-LT" smtClean="0"/>
              <a:t>2020-05-22</a:t>
            </a:fld>
            <a:endParaRPr lang="lt-LT"/>
          </a:p>
        </p:txBody>
      </p:sp>
      <p:sp>
        <p:nvSpPr>
          <p:cNvPr id="3" name="Poraštės vietos rezervavimo ženklas 2">
            <a:extLst>
              <a:ext uri="{FF2B5EF4-FFF2-40B4-BE49-F238E27FC236}">
                <a16:creationId xmlns:a16="http://schemas.microsoft.com/office/drawing/2014/main" id="{9FFE353B-5F4E-9946-8EA8-1261B17241AE}"/>
              </a:ext>
            </a:extLst>
          </p:cNvPr>
          <p:cNvSpPr>
            <a:spLocks noGrp="1"/>
          </p:cNvSpPr>
          <p:nvPr>
            <p:ph type="ftr" sz="quarter" idx="11"/>
          </p:nvPr>
        </p:nvSpPr>
        <p:spPr/>
        <p:txBody>
          <a:bodyPr/>
          <a:lstStyle/>
          <a:p>
            <a:endParaRPr lang="lt-LT"/>
          </a:p>
        </p:txBody>
      </p:sp>
      <p:sp>
        <p:nvSpPr>
          <p:cNvPr id="4" name="Skaidrės numerio vietos rezervavimo ženklas 3">
            <a:extLst>
              <a:ext uri="{FF2B5EF4-FFF2-40B4-BE49-F238E27FC236}">
                <a16:creationId xmlns:a16="http://schemas.microsoft.com/office/drawing/2014/main" id="{97BDEE73-1AE8-454C-9575-D69BBB08E544}"/>
              </a:ext>
            </a:extLst>
          </p:cNvPr>
          <p:cNvSpPr>
            <a:spLocks noGrp="1"/>
          </p:cNvSpPr>
          <p:nvPr>
            <p:ph type="sldNum" sz="quarter" idx="12"/>
          </p:nvPr>
        </p:nvSpPr>
        <p:spPr/>
        <p:txBody>
          <a:bodyPr/>
          <a:lstStyle/>
          <a:p>
            <a:fld id="{430C05F5-7A7F-384F-B98D-3AC4D068D9F7}" type="slidenum">
              <a:rPr lang="lt-LT" smtClean="0"/>
              <a:t>‹#›</a:t>
            </a:fld>
            <a:endParaRPr lang="lt-LT"/>
          </a:p>
        </p:txBody>
      </p:sp>
    </p:spTree>
    <p:extLst>
      <p:ext uri="{BB962C8B-B14F-4D97-AF65-F5344CB8AC3E}">
        <p14:creationId xmlns:p14="http://schemas.microsoft.com/office/powerpoint/2010/main" val="1773189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2FA6A06-66FB-7448-A73C-4E8BEB03936D}"/>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Turinio vietos rezervavimo ženklas 2">
            <a:extLst>
              <a:ext uri="{FF2B5EF4-FFF2-40B4-BE49-F238E27FC236}">
                <a16:creationId xmlns:a16="http://schemas.microsoft.com/office/drawing/2014/main" id="{D4F87503-8639-4645-95FA-5BA0E39912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Teksto vietos rezervavimo ženklas 3">
            <a:extLst>
              <a:ext uri="{FF2B5EF4-FFF2-40B4-BE49-F238E27FC236}">
                <a16:creationId xmlns:a16="http://schemas.microsoft.com/office/drawing/2014/main" id="{77877A2C-DB77-674B-B79B-37866B0F3D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4F208123-8305-2449-B239-39C27C84AC39}"/>
              </a:ext>
            </a:extLst>
          </p:cNvPr>
          <p:cNvSpPr>
            <a:spLocks noGrp="1"/>
          </p:cNvSpPr>
          <p:nvPr>
            <p:ph type="dt" sz="half" idx="10"/>
          </p:nvPr>
        </p:nvSpPr>
        <p:spPr/>
        <p:txBody>
          <a:bodyPr/>
          <a:lstStyle/>
          <a:p>
            <a:fld id="{8E1EEBDE-5F06-3D40-B4E7-DFF5662D2EDB}" type="datetimeFigureOut">
              <a:rPr lang="lt-LT" smtClean="0"/>
              <a:t>2020-05-22</a:t>
            </a:fld>
            <a:endParaRPr lang="lt-LT"/>
          </a:p>
        </p:txBody>
      </p:sp>
      <p:sp>
        <p:nvSpPr>
          <p:cNvPr id="6" name="Poraštės vietos rezervavimo ženklas 5">
            <a:extLst>
              <a:ext uri="{FF2B5EF4-FFF2-40B4-BE49-F238E27FC236}">
                <a16:creationId xmlns:a16="http://schemas.microsoft.com/office/drawing/2014/main" id="{788C889D-91B5-8547-A576-9C7A5A29A86D}"/>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444E8EC7-FCAB-A546-BD3A-24FEF9C8700C}"/>
              </a:ext>
            </a:extLst>
          </p:cNvPr>
          <p:cNvSpPr>
            <a:spLocks noGrp="1"/>
          </p:cNvSpPr>
          <p:nvPr>
            <p:ph type="sldNum" sz="quarter" idx="12"/>
          </p:nvPr>
        </p:nvSpPr>
        <p:spPr/>
        <p:txBody>
          <a:bodyPr/>
          <a:lstStyle/>
          <a:p>
            <a:fld id="{430C05F5-7A7F-384F-B98D-3AC4D068D9F7}" type="slidenum">
              <a:rPr lang="lt-LT" smtClean="0"/>
              <a:t>‹#›</a:t>
            </a:fld>
            <a:endParaRPr lang="lt-LT"/>
          </a:p>
        </p:txBody>
      </p:sp>
    </p:spTree>
    <p:extLst>
      <p:ext uri="{BB962C8B-B14F-4D97-AF65-F5344CB8AC3E}">
        <p14:creationId xmlns:p14="http://schemas.microsoft.com/office/powerpoint/2010/main" val="3816014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F79A533-47ED-3746-AE5E-BB6ADB2A3673}"/>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p>
        </p:txBody>
      </p:sp>
      <p:sp>
        <p:nvSpPr>
          <p:cNvPr id="3" name="Paveikslėlio vietos rezervavimo ženklas 2">
            <a:extLst>
              <a:ext uri="{FF2B5EF4-FFF2-40B4-BE49-F238E27FC236}">
                <a16:creationId xmlns:a16="http://schemas.microsoft.com/office/drawing/2014/main" id="{23393FF3-D7C1-9442-A5BF-DA413C4729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a:extLst>
              <a:ext uri="{FF2B5EF4-FFF2-40B4-BE49-F238E27FC236}">
                <a16:creationId xmlns:a16="http://schemas.microsoft.com/office/drawing/2014/main" id="{0D7B6088-E617-984D-83F8-40C4972DA5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89A43E61-704E-7548-9228-6C473637C957}"/>
              </a:ext>
            </a:extLst>
          </p:cNvPr>
          <p:cNvSpPr>
            <a:spLocks noGrp="1"/>
          </p:cNvSpPr>
          <p:nvPr>
            <p:ph type="dt" sz="half" idx="10"/>
          </p:nvPr>
        </p:nvSpPr>
        <p:spPr/>
        <p:txBody>
          <a:bodyPr/>
          <a:lstStyle/>
          <a:p>
            <a:fld id="{8E1EEBDE-5F06-3D40-B4E7-DFF5662D2EDB}" type="datetimeFigureOut">
              <a:rPr lang="lt-LT" smtClean="0"/>
              <a:t>2020-05-22</a:t>
            </a:fld>
            <a:endParaRPr lang="lt-LT"/>
          </a:p>
        </p:txBody>
      </p:sp>
      <p:sp>
        <p:nvSpPr>
          <p:cNvPr id="6" name="Poraštės vietos rezervavimo ženklas 5">
            <a:extLst>
              <a:ext uri="{FF2B5EF4-FFF2-40B4-BE49-F238E27FC236}">
                <a16:creationId xmlns:a16="http://schemas.microsoft.com/office/drawing/2014/main" id="{9C39C327-A792-1442-BD04-481548A37328}"/>
              </a:ext>
            </a:extLst>
          </p:cNvPr>
          <p:cNvSpPr>
            <a:spLocks noGrp="1"/>
          </p:cNvSpPr>
          <p:nvPr>
            <p:ph type="ftr" sz="quarter" idx="11"/>
          </p:nvPr>
        </p:nvSpPr>
        <p:spPr/>
        <p:txBody>
          <a:bodyPr/>
          <a:lstStyle/>
          <a:p>
            <a:endParaRPr lang="lt-LT"/>
          </a:p>
        </p:txBody>
      </p:sp>
      <p:sp>
        <p:nvSpPr>
          <p:cNvPr id="7" name="Skaidrės numerio vietos rezervavimo ženklas 6">
            <a:extLst>
              <a:ext uri="{FF2B5EF4-FFF2-40B4-BE49-F238E27FC236}">
                <a16:creationId xmlns:a16="http://schemas.microsoft.com/office/drawing/2014/main" id="{04C681C6-BE8A-EF4F-878C-FF2E70D8A5CF}"/>
              </a:ext>
            </a:extLst>
          </p:cNvPr>
          <p:cNvSpPr>
            <a:spLocks noGrp="1"/>
          </p:cNvSpPr>
          <p:nvPr>
            <p:ph type="sldNum" sz="quarter" idx="12"/>
          </p:nvPr>
        </p:nvSpPr>
        <p:spPr/>
        <p:txBody>
          <a:bodyPr/>
          <a:lstStyle/>
          <a:p>
            <a:fld id="{430C05F5-7A7F-384F-B98D-3AC4D068D9F7}" type="slidenum">
              <a:rPr lang="lt-LT" smtClean="0"/>
              <a:t>‹#›</a:t>
            </a:fld>
            <a:endParaRPr lang="lt-LT"/>
          </a:p>
        </p:txBody>
      </p:sp>
    </p:spTree>
    <p:extLst>
      <p:ext uri="{BB962C8B-B14F-4D97-AF65-F5344CB8AC3E}">
        <p14:creationId xmlns:p14="http://schemas.microsoft.com/office/powerpoint/2010/main" val="350545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BE3AEC5-0D9E-1F48-9C66-CF7DF1CFB39D}"/>
              </a:ext>
            </a:extLst>
          </p:cNvPr>
          <p:cNvSpPr>
            <a:spLocks noGrp="1"/>
          </p:cNvSpPr>
          <p:nvPr>
            <p:ph type="title"/>
          </p:nvPr>
        </p:nvSpPr>
        <p:spPr/>
        <p:txBody>
          <a:bodyPr/>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48517BB8-AE75-FE42-BFC7-90988AC2C5D3}"/>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5DC4607F-3034-B44E-AC03-77DC90D3DE2F}"/>
              </a:ext>
            </a:extLst>
          </p:cNvPr>
          <p:cNvSpPr>
            <a:spLocks noGrp="1"/>
          </p:cNvSpPr>
          <p:nvPr>
            <p:ph type="dt" sz="half" idx="10"/>
          </p:nvPr>
        </p:nvSpPr>
        <p:spPr/>
        <p:txBody>
          <a:bodyPr/>
          <a:lstStyle/>
          <a:p>
            <a:fld id="{8E1EEBDE-5F06-3D40-B4E7-DFF5662D2EDB}" type="datetimeFigureOut">
              <a:rPr lang="lt-LT" smtClean="0"/>
              <a:t>2020-05-22</a:t>
            </a:fld>
            <a:endParaRPr lang="lt-LT"/>
          </a:p>
        </p:txBody>
      </p:sp>
      <p:sp>
        <p:nvSpPr>
          <p:cNvPr id="5" name="Poraštės vietos rezervavimo ženklas 4">
            <a:extLst>
              <a:ext uri="{FF2B5EF4-FFF2-40B4-BE49-F238E27FC236}">
                <a16:creationId xmlns:a16="http://schemas.microsoft.com/office/drawing/2014/main" id="{B84C2640-A624-2440-BA3D-642B4A14C4A8}"/>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0C89BE43-7E51-ED4B-9588-FB7D1B41E3B4}"/>
              </a:ext>
            </a:extLst>
          </p:cNvPr>
          <p:cNvSpPr>
            <a:spLocks noGrp="1"/>
          </p:cNvSpPr>
          <p:nvPr>
            <p:ph type="sldNum" sz="quarter" idx="12"/>
          </p:nvPr>
        </p:nvSpPr>
        <p:spPr/>
        <p:txBody>
          <a:bodyPr/>
          <a:lstStyle/>
          <a:p>
            <a:fld id="{430C05F5-7A7F-384F-B98D-3AC4D068D9F7}" type="slidenum">
              <a:rPr lang="lt-LT" smtClean="0"/>
              <a:t>‹#›</a:t>
            </a:fld>
            <a:endParaRPr lang="lt-LT"/>
          </a:p>
        </p:txBody>
      </p:sp>
    </p:spTree>
    <p:extLst>
      <p:ext uri="{BB962C8B-B14F-4D97-AF65-F5344CB8AC3E}">
        <p14:creationId xmlns:p14="http://schemas.microsoft.com/office/powerpoint/2010/main" val="3077296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DFCC5A85-A3ED-B343-B26F-46B35FB2C300}"/>
              </a:ext>
            </a:extLst>
          </p:cNvPr>
          <p:cNvSpPr>
            <a:spLocks noGrp="1"/>
          </p:cNvSpPr>
          <p:nvPr>
            <p:ph type="title" orient="vert"/>
          </p:nvPr>
        </p:nvSpPr>
        <p:spPr>
          <a:xfrm>
            <a:off x="8724900" y="365125"/>
            <a:ext cx="2628900" cy="5811838"/>
          </a:xfrm>
        </p:spPr>
        <p:txBody>
          <a:bodyPr vert="eaVert"/>
          <a:lstStyle/>
          <a:p>
            <a:r>
              <a:rPr lang="lt-LT"/>
              <a:t>Spustelėję redaguokite stilių</a:t>
            </a:r>
          </a:p>
        </p:txBody>
      </p:sp>
      <p:sp>
        <p:nvSpPr>
          <p:cNvPr id="3" name="Vertikalaus teksto vietos rezervavimo ženklas 2">
            <a:extLst>
              <a:ext uri="{FF2B5EF4-FFF2-40B4-BE49-F238E27FC236}">
                <a16:creationId xmlns:a16="http://schemas.microsoft.com/office/drawing/2014/main" id="{7FDCE09C-5212-9148-96F5-EBDEEDD62920}"/>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7D751356-75E6-AA45-AA75-320419E36B56}"/>
              </a:ext>
            </a:extLst>
          </p:cNvPr>
          <p:cNvSpPr>
            <a:spLocks noGrp="1"/>
          </p:cNvSpPr>
          <p:nvPr>
            <p:ph type="dt" sz="half" idx="10"/>
          </p:nvPr>
        </p:nvSpPr>
        <p:spPr/>
        <p:txBody>
          <a:bodyPr/>
          <a:lstStyle/>
          <a:p>
            <a:fld id="{8E1EEBDE-5F06-3D40-B4E7-DFF5662D2EDB}" type="datetimeFigureOut">
              <a:rPr lang="lt-LT" smtClean="0"/>
              <a:t>2020-05-22</a:t>
            </a:fld>
            <a:endParaRPr lang="lt-LT"/>
          </a:p>
        </p:txBody>
      </p:sp>
      <p:sp>
        <p:nvSpPr>
          <p:cNvPr id="5" name="Poraštės vietos rezervavimo ženklas 4">
            <a:extLst>
              <a:ext uri="{FF2B5EF4-FFF2-40B4-BE49-F238E27FC236}">
                <a16:creationId xmlns:a16="http://schemas.microsoft.com/office/drawing/2014/main" id="{A118DDBF-CF26-C245-BD17-9E99F6FF1203}"/>
              </a:ext>
            </a:extLst>
          </p:cNvPr>
          <p:cNvSpPr>
            <a:spLocks noGrp="1"/>
          </p:cNvSpPr>
          <p:nvPr>
            <p:ph type="ftr" sz="quarter" idx="11"/>
          </p:nvPr>
        </p:nvSpPr>
        <p:spPr/>
        <p:txBody>
          <a:bodyPr/>
          <a:lstStyle/>
          <a:p>
            <a:endParaRPr lang="lt-LT"/>
          </a:p>
        </p:txBody>
      </p:sp>
      <p:sp>
        <p:nvSpPr>
          <p:cNvPr id="6" name="Skaidrės numerio vietos rezervavimo ženklas 5">
            <a:extLst>
              <a:ext uri="{FF2B5EF4-FFF2-40B4-BE49-F238E27FC236}">
                <a16:creationId xmlns:a16="http://schemas.microsoft.com/office/drawing/2014/main" id="{1BEB35D2-E04D-6546-B371-1A93FEB7D600}"/>
              </a:ext>
            </a:extLst>
          </p:cNvPr>
          <p:cNvSpPr>
            <a:spLocks noGrp="1"/>
          </p:cNvSpPr>
          <p:nvPr>
            <p:ph type="sldNum" sz="quarter" idx="12"/>
          </p:nvPr>
        </p:nvSpPr>
        <p:spPr/>
        <p:txBody>
          <a:bodyPr/>
          <a:lstStyle/>
          <a:p>
            <a:fld id="{430C05F5-7A7F-384F-B98D-3AC4D068D9F7}" type="slidenum">
              <a:rPr lang="lt-LT" smtClean="0"/>
              <a:t>‹#›</a:t>
            </a:fld>
            <a:endParaRPr lang="lt-LT"/>
          </a:p>
        </p:txBody>
      </p:sp>
    </p:spTree>
    <p:extLst>
      <p:ext uri="{BB962C8B-B14F-4D97-AF65-F5344CB8AC3E}">
        <p14:creationId xmlns:p14="http://schemas.microsoft.com/office/powerpoint/2010/main" val="4156271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0CB416C5-1675-3D47-9B36-67EE5FD828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p>
        </p:txBody>
      </p:sp>
      <p:sp>
        <p:nvSpPr>
          <p:cNvPr id="3" name="Teksto vietos rezervavimo ženklas 2">
            <a:extLst>
              <a:ext uri="{FF2B5EF4-FFF2-40B4-BE49-F238E27FC236}">
                <a16:creationId xmlns:a16="http://schemas.microsoft.com/office/drawing/2014/main" id="{0C153739-57A7-4A45-9CBC-115723F832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4" name="Datos vietos rezervavimo ženklas 3">
            <a:extLst>
              <a:ext uri="{FF2B5EF4-FFF2-40B4-BE49-F238E27FC236}">
                <a16:creationId xmlns:a16="http://schemas.microsoft.com/office/drawing/2014/main" id="{13A844CD-916B-D04A-8C81-0555CA69DF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1EEBDE-5F06-3D40-B4E7-DFF5662D2EDB}" type="datetimeFigureOut">
              <a:rPr lang="lt-LT" smtClean="0"/>
              <a:t>2020-05-22</a:t>
            </a:fld>
            <a:endParaRPr lang="lt-LT"/>
          </a:p>
        </p:txBody>
      </p:sp>
      <p:sp>
        <p:nvSpPr>
          <p:cNvPr id="5" name="Poraštės vietos rezervavimo ženklas 4">
            <a:extLst>
              <a:ext uri="{FF2B5EF4-FFF2-40B4-BE49-F238E27FC236}">
                <a16:creationId xmlns:a16="http://schemas.microsoft.com/office/drawing/2014/main" id="{4D9768F3-E8A6-EC40-ADBA-74A909BC67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a:extLst>
              <a:ext uri="{FF2B5EF4-FFF2-40B4-BE49-F238E27FC236}">
                <a16:creationId xmlns:a16="http://schemas.microsoft.com/office/drawing/2014/main" id="{6A51A5D8-4F1B-C94C-B6A9-4F94B107F8E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C05F5-7A7F-384F-B98D-3AC4D068D9F7}" type="slidenum">
              <a:rPr lang="lt-LT" smtClean="0"/>
              <a:t>‹#›</a:t>
            </a:fld>
            <a:endParaRPr lang="lt-LT"/>
          </a:p>
        </p:txBody>
      </p:sp>
    </p:spTree>
    <p:extLst>
      <p:ext uri="{BB962C8B-B14F-4D97-AF65-F5344CB8AC3E}">
        <p14:creationId xmlns:p14="http://schemas.microsoft.com/office/powerpoint/2010/main" val="9215284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6.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4.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image" Target="../media/image3.jpeg" /><Relationship Id="rId1" Type="http://schemas.openxmlformats.org/officeDocument/2006/relationships/slideLayout" Target="../slideLayouts/slideLayout6.xml" /><Relationship Id="rId4" Type="http://schemas.openxmlformats.org/officeDocument/2006/relationships/image" Target="../media/image5.jpe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7.xml.rels><?xml version="1.0" encoding="UTF-8" standalone="yes"?>
<Relationships xmlns="http://schemas.openxmlformats.org/package/2006/relationships"><Relationship Id="rId3" Type="http://schemas.openxmlformats.org/officeDocument/2006/relationships/hyperlink" Target="https://www.vaikams.lt/karaoke/vabaliuku-dainele.html" TargetMode="External" /><Relationship Id="rId2" Type="http://schemas.openxmlformats.org/officeDocument/2006/relationships/image" Target="../media/image6.jpeg" /><Relationship Id="rId1" Type="http://schemas.openxmlformats.org/officeDocument/2006/relationships/slideLayout" Target="../slideLayouts/slideLayout6.xml" /></Relationships>
</file>

<file path=ppt/slides/_rels/slide8.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6.xml" /></Relationships>
</file>

<file path=ppt/slides/_rels/slide9.xml.rels><?xml version="1.0" encoding="UTF-8" standalone="yes"?>
<Relationships xmlns="http://schemas.openxmlformats.org/package/2006/relationships"><Relationship Id="rId2" Type="http://schemas.openxmlformats.org/officeDocument/2006/relationships/image" Target="../media/image8.jpeg" /><Relationship Id="rId1" Type="http://schemas.openxmlformats.org/officeDocument/2006/relationships/slideLayout" Target="../slideLayouts/slideLayout6.xml" /></Relationships>
</file>

<file path=ppt/slides/_rels/slide10.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image" Target="../media/image10.jpeg"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2" Type="http://schemas.openxmlformats.org/officeDocument/2006/relationships/image" Target="../media/image12.jpeg" /><Relationship Id="rId1" Type="http://schemas.openxmlformats.org/officeDocument/2006/relationships/slideLayout" Target="../slideLayouts/slideLayout6.xml" /></Relationships>
</file>

<file path=ppt/slides/_rels/slide13.xml.rels><?xml version="1.0" encoding="UTF-8" standalone="yes"?>
<Relationships xmlns="http://schemas.openxmlformats.org/package/2006/relationships"><Relationship Id="rId2" Type="http://schemas.openxmlformats.org/officeDocument/2006/relationships/image" Target="../media/image13.jpeg" /><Relationship Id="rId1" Type="http://schemas.openxmlformats.org/officeDocument/2006/relationships/slideLayout" Target="../slideLayouts/slideLayout6.xml" /></Relationships>
</file>

<file path=ppt/slides/_rels/slide14.xml.rels><?xml version="1.0" encoding="UTF-8" standalone="yes"?>
<Relationships xmlns="http://schemas.openxmlformats.org/package/2006/relationships"><Relationship Id="rId3" Type="http://schemas.openxmlformats.org/officeDocument/2006/relationships/image" Target="../media/image15.jpeg" /><Relationship Id="rId2" Type="http://schemas.openxmlformats.org/officeDocument/2006/relationships/image" Target="../media/image14.jpeg" /><Relationship Id="rId1" Type="http://schemas.openxmlformats.org/officeDocument/2006/relationships/slideLayout" Target="../slideLayouts/slideLayout6.xml" /></Relationships>
</file>

<file path=ppt/slides/_rels/slide15.xml.rels><?xml version="1.0" encoding="UTF-8" standalone="yes"?>
<Relationships xmlns="http://schemas.openxmlformats.org/package/2006/relationships"><Relationship Id="rId2" Type="http://schemas.openxmlformats.org/officeDocument/2006/relationships/image" Target="../media/image16.jpeg" /><Relationship Id="rId1" Type="http://schemas.openxmlformats.org/officeDocument/2006/relationships/slideLayout" Target="../slideLayouts/slideLayout6.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210A5D1-C64D-4B48-B267-E8D593ACC5F3}"/>
              </a:ext>
            </a:extLst>
          </p:cNvPr>
          <p:cNvSpPr>
            <a:spLocks noGrp="1"/>
          </p:cNvSpPr>
          <p:nvPr>
            <p:ph type="ctrTitle"/>
          </p:nvPr>
        </p:nvSpPr>
        <p:spPr>
          <a:xfrm>
            <a:off x="1524000" y="1122362"/>
            <a:ext cx="9144000" cy="3293251"/>
          </a:xfrm>
        </p:spPr>
        <p:txBody>
          <a:bodyPr/>
          <a:lstStyle/>
          <a:p>
            <a:r>
              <a:rPr lang="lt-LT"/>
              <a:t>Toliau tyrinėjame pievų ir miškų gyventojus: vabzdžius ir vabalus...</a:t>
            </a:r>
          </a:p>
        </p:txBody>
      </p:sp>
    </p:spTree>
    <p:extLst>
      <p:ext uri="{BB962C8B-B14F-4D97-AF65-F5344CB8AC3E}">
        <p14:creationId xmlns:p14="http://schemas.microsoft.com/office/powerpoint/2010/main" val="4135986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4" name="Paveikslėlis 4">
            <a:extLst>
              <a:ext uri="{FF2B5EF4-FFF2-40B4-BE49-F238E27FC236}">
                <a16:creationId xmlns:a16="http://schemas.microsoft.com/office/drawing/2014/main" id="{F6498856-8EAF-E24D-8275-AEAF5C6EE3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4564" y="919921"/>
            <a:ext cx="9359722" cy="5824310"/>
          </a:xfrm>
          <a:prstGeom prst="rect">
            <a:avLst/>
          </a:prstGeom>
        </p:spPr>
      </p:pic>
      <p:sp>
        <p:nvSpPr>
          <p:cNvPr id="6" name="Pavadinimas 5">
            <a:extLst>
              <a:ext uri="{FF2B5EF4-FFF2-40B4-BE49-F238E27FC236}">
                <a16:creationId xmlns:a16="http://schemas.microsoft.com/office/drawing/2014/main" id="{EF765161-48FB-6747-AAAB-5F8E0FD7256B}"/>
              </a:ext>
            </a:extLst>
          </p:cNvPr>
          <p:cNvSpPr>
            <a:spLocks noGrp="1"/>
          </p:cNvSpPr>
          <p:nvPr>
            <p:ph type="title"/>
          </p:nvPr>
        </p:nvSpPr>
        <p:spPr>
          <a:xfrm>
            <a:off x="1726382" y="0"/>
            <a:ext cx="10515600" cy="1325563"/>
          </a:xfrm>
        </p:spPr>
        <p:txBody>
          <a:bodyPr/>
          <a:lstStyle/>
          <a:p>
            <a:pPr algn="ctr"/>
            <a:r>
              <a:rPr lang="lt-LT"/>
              <a:t>IEŠKYNĖS</a:t>
            </a:r>
          </a:p>
        </p:txBody>
      </p:sp>
      <p:sp>
        <p:nvSpPr>
          <p:cNvPr id="7" name="TextBox 6">
            <a:extLst>
              <a:ext uri="{FF2B5EF4-FFF2-40B4-BE49-F238E27FC236}">
                <a16:creationId xmlns:a16="http://schemas.microsoft.com/office/drawing/2014/main" id="{FF65DE78-E0A7-994E-823A-1C1E6FE05C45}"/>
              </a:ext>
            </a:extLst>
          </p:cNvPr>
          <p:cNvSpPr txBox="1"/>
          <p:nvPr/>
        </p:nvSpPr>
        <p:spPr>
          <a:xfrm>
            <a:off x="5203065" y="2512300"/>
            <a:ext cx="1828800" cy="1828800"/>
          </a:xfrm>
          <a:prstGeom prst="rect">
            <a:avLst/>
          </a:prstGeom>
          <a:noFill/>
        </p:spPr>
        <p:txBody>
          <a:bodyPr wrap="square" rtlCol="0">
            <a:spAutoFit/>
          </a:bodyPr>
          <a:lstStyle/>
          <a:p>
            <a:pPr algn="l"/>
            <a:endParaRPr lang="lt-LT"/>
          </a:p>
        </p:txBody>
      </p:sp>
      <p:sp>
        <p:nvSpPr>
          <p:cNvPr id="8" name="TextBox 7">
            <a:extLst>
              <a:ext uri="{FF2B5EF4-FFF2-40B4-BE49-F238E27FC236}">
                <a16:creationId xmlns:a16="http://schemas.microsoft.com/office/drawing/2014/main" id="{99549158-6FC8-1442-BC8C-4B2F8927E174}"/>
              </a:ext>
            </a:extLst>
          </p:cNvPr>
          <p:cNvSpPr txBox="1"/>
          <p:nvPr/>
        </p:nvSpPr>
        <p:spPr>
          <a:xfrm>
            <a:off x="217714" y="1778511"/>
            <a:ext cx="2005425" cy="2308324"/>
          </a:xfrm>
          <a:prstGeom prst="rect">
            <a:avLst/>
          </a:prstGeom>
          <a:noFill/>
        </p:spPr>
        <p:txBody>
          <a:bodyPr wrap="square" rtlCol="0">
            <a:spAutoFit/>
          </a:bodyPr>
          <a:lstStyle/>
          <a:p>
            <a:pPr algn="l"/>
            <a:r>
              <a:rPr lang="lt-LT"/>
              <a:t>Jau pažįsti bitę ritę, boružėlę daugiataškę, skruzdėlytę darbštuolytę ir drugelį dailiasparnį.  Surask kelis iš jų!</a:t>
            </a:r>
          </a:p>
        </p:txBody>
      </p:sp>
    </p:spTree>
    <p:extLst>
      <p:ext uri="{BB962C8B-B14F-4D97-AF65-F5344CB8AC3E}">
        <p14:creationId xmlns:p14="http://schemas.microsoft.com/office/powerpoint/2010/main" val="29139719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2E6468E-EE9C-FD4B-A857-BA99C25A6879}"/>
              </a:ext>
            </a:extLst>
          </p:cNvPr>
          <p:cNvSpPr txBox="1"/>
          <p:nvPr/>
        </p:nvSpPr>
        <p:spPr>
          <a:xfrm>
            <a:off x="2474104" y="2254827"/>
            <a:ext cx="5182213" cy="3139321"/>
          </a:xfrm>
          <a:prstGeom prst="rect">
            <a:avLst/>
          </a:prstGeom>
          <a:noFill/>
        </p:spPr>
        <p:txBody>
          <a:bodyPr wrap="square" rtlCol="0">
            <a:spAutoFit/>
          </a:bodyPr>
          <a:lstStyle/>
          <a:p>
            <a:r>
              <a:rPr lang="lt-LT"/>
              <a:t>SLĖPYNĖS</a:t>
            </a:r>
          </a:p>
          <a:p>
            <a:endParaRPr lang="lt-LT"/>
          </a:p>
          <a:p>
            <a:r>
              <a:rPr lang="lt-LT"/>
              <a:t>Vienas, du, trys... </a:t>
            </a:r>
          </a:p>
          <a:p>
            <a:r>
              <a:rPr lang="lt-LT"/>
              <a:t>Slėpkitės! </a:t>
            </a:r>
          </a:p>
          <a:p>
            <a:r>
              <a:rPr lang="lt-LT"/>
              <a:t>Kuris varnas gaudys, </a:t>
            </a:r>
          </a:p>
          <a:p>
            <a:r>
              <a:rPr lang="lt-LT"/>
              <a:t>Tą</a:t>
            </a:r>
          </a:p>
          <a:p>
            <a:r>
              <a:rPr lang="lt-LT"/>
              <a:t>Ši skaičiuotė paprasta</a:t>
            </a:r>
          </a:p>
          <a:p>
            <a:r>
              <a:rPr lang="lt-LT"/>
              <a:t>Iš žaidimo varo lauk:</a:t>
            </a:r>
          </a:p>
          <a:p>
            <a:r>
              <a:rPr lang="lt-LT"/>
              <a:t>Tu išeik! </a:t>
            </a:r>
          </a:p>
          <a:p>
            <a:r>
              <a:rPr lang="lt-LT"/>
              <a:t>Tu dar palauk... </a:t>
            </a:r>
          </a:p>
          <a:p>
            <a:endParaRPr lang="lt-LT"/>
          </a:p>
        </p:txBody>
      </p:sp>
      <p:sp>
        <p:nvSpPr>
          <p:cNvPr id="2" name="TextBox 1">
            <a:extLst>
              <a:ext uri="{FF2B5EF4-FFF2-40B4-BE49-F238E27FC236}">
                <a16:creationId xmlns:a16="http://schemas.microsoft.com/office/drawing/2014/main" id="{CA93444E-9189-884D-953B-99BDAC5A8A67}"/>
              </a:ext>
            </a:extLst>
          </p:cNvPr>
          <p:cNvSpPr txBox="1"/>
          <p:nvPr/>
        </p:nvSpPr>
        <p:spPr>
          <a:xfrm>
            <a:off x="7656317" y="2254827"/>
            <a:ext cx="5948813" cy="6740307"/>
          </a:xfrm>
          <a:prstGeom prst="rect">
            <a:avLst/>
          </a:prstGeom>
          <a:noFill/>
        </p:spPr>
        <p:txBody>
          <a:bodyPr wrap="square" rtlCol="0">
            <a:spAutoFit/>
          </a:bodyPr>
          <a:lstStyle/>
          <a:p>
            <a:pPr algn="l"/>
            <a:r>
              <a:rPr lang="lt-LT"/>
              <a:t>SKAIČIUOTĖ</a:t>
            </a:r>
          </a:p>
          <a:p>
            <a:pPr algn="l"/>
            <a:endParaRPr lang="lt-LT"/>
          </a:p>
          <a:p>
            <a:pPr algn="l"/>
            <a:r>
              <a:rPr lang="lt-LT"/>
              <a:t>Vienas – tegu bus šneka, </a:t>
            </a:r>
          </a:p>
          <a:p>
            <a:pPr algn="l"/>
            <a:r>
              <a:rPr lang="lt-LT"/>
              <a:t>Du – tebus ji neilga. </a:t>
            </a:r>
          </a:p>
          <a:p>
            <a:pPr algn="l"/>
            <a:r>
              <a:rPr lang="lt-LT"/>
              <a:t>Trys – avių banda, vilkai</a:t>
            </a:r>
          </a:p>
          <a:p>
            <a:pPr algn="l"/>
            <a:r>
              <a:rPr lang="lt-LT"/>
              <a:t>Keturi – vieni niekai. </a:t>
            </a:r>
          </a:p>
          <a:p>
            <a:pPr algn="l"/>
            <a:r>
              <a:rPr lang="lt-LT"/>
              <a:t>O penki – tebus grūdeklis</a:t>
            </a:r>
          </a:p>
          <a:p>
            <a:pPr algn="l"/>
            <a:r>
              <a:rPr lang="lt-LT"/>
              <a:t>O šeši – niūrus bambeklis.</a:t>
            </a:r>
          </a:p>
          <a:p>
            <a:pPr algn="l"/>
            <a:r>
              <a:rPr lang="lt-LT"/>
              <a:t>Septyni – kuodelis vilnų, </a:t>
            </a:r>
          </a:p>
          <a:p>
            <a:pPr algn="l"/>
            <a:r>
              <a:rPr lang="lt-LT"/>
              <a:t>Aštuoni – ereliai kilnūs. </a:t>
            </a:r>
          </a:p>
          <a:p>
            <a:pPr algn="l"/>
            <a:r>
              <a:rPr lang="lt-LT"/>
              <a:t>Devyni – šunelis sotus, </a:t>
            </a:r>
          </a:p>
          <a:p>
            <a:pPr algn="l"/>
            <a:r>
              <a:rPr lang="lt-LT"/>
              <a:t>Dešimt – abrikosų sodas...</a:t>
            </a:r>
          </a:p>
          <a:p>
            <a:pPr algn="l"/>
            <a:r>
              <a:rPr lang="lt-LT"/>
              <a:t>Tu skaičiuokl, - </a:t>
            </a:r>
          </a:p>
          <a:p>
            <a:pPr algn="l"/>
            <a:r>
              <a:rPr lang="lt-LT"/>
              <a:t>Man atsibodo. </a:t>
            </a:r>
          </a:p>
          <a:p>
            <a:pPr algn="l"/>
            <a:endParaRPr lang="lt-LT"/>
          </a:p>
          <a:p>
            <a:pPr algn="l"/>
            <a:endParaRPr lang="lt-LT"/>
          </a:p>
          <a:p>
            <a:pPr algn="l"/>
            <a:endParaRPr lang="lt-LT"/>
          </a:p>
          <a:p>
            <a:pPr algn="l"/>
            <a:endParaRPr lang="lt-LT"/>
          </a:p>
          <a:p>
            <a:pPr algn="l"/>
            <a:endParaRPr lang="lt-LT"/>
          </a:p>
          <a:p>
            <a:pPr algn="l"/>
            <a:endParaRPr lang="lt-LT"/>
          </a:p>
          <a:p>
            <a:pPr algn="l"/>
            <a:endParaRPr lang="lt-LT"/>
          </a:p>
          <a:p>
            <a:pPr algn="l"/>
            <a:endParaRPr lang="lt-LT"/>
          </a:p>
          <a:p>
            <a:pPr algn="l"/>
            <a:endParaRPr lang="lt-LT"/>
          </a:p>
          <a:p>
            <a:pPr algn="l"/>
            <a:endParaRPr lang="lt-LT"/>
          </a:p>
        </p:txBody>
      </p:sp>
      <p:sp>
        <p:nvSpPr>
          <p:cNvPr id="4" name="Pavadinimas 3">
            <a:extLst>
              <a:ext uri="{FF2B5EF4-FFF2-40B4-BE49-F238E27FC236}">
                <a16:creationId xmlns:a16="http://schemas.microsoft.com/office/drawing/2014/main" id="{B4702854-E72C-BE4A-8790-B0797C7992A7}"/>
              </a:ext>
            </a:extLst>
          </p:cNvPr>
          <p:cNvSpPr>
            <a:spLocks noGrp="1"/>
          </p:cNvSpPr>
          <p:nvPr>
            <p:ph type="title"/>
          </p:nvPr>
        </p:nvSpPr>
        <p:spPr/>
        <p:txBody>
          <a:bodyPr/>
          <a:lstStyle/>
          <a:p>
            <a:pPr algn="ctr"/>
            <a:r>
              <a:rPr lang="lt-LT"/>
              <a:t>Linksmosios skaičiuotės</a:t>
            </a:r>
          </a:p>
        </p:txBody>
      </p:sp>
    </p:spTree>
    <p:extLst>
      <p:ext uri="{BB962C8B-B14F-4D97-AF65-F5344CB8AC3E}">
        <p14:creationId xmlns:p14="http://schemas.microsoft.com/office/powerpoint/2010/main" val="1768414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3" name="Paveikslėlis 3">
            <a:extLst>
              <a:ext uri="{FF2B5EF4-FFF2-40B4-BE49-F238E27FC236}">
                <a16:creationId xmlns:a16="http://schemas.microsoft.com/office/drawing/2014/main" id="{8D51D85B-9CA6-6341-A605-C0AE3FA90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813" y="349063"/>
            <a:ext cx="9237014" cy="6159873"/>
          </a:xfrm>
          <a:prstGeom prst="rect">
            <a:avLst/>
          </a:prstGeom>
        </p:spPr>
      </p:pic>
      <p:sp>
        <p:nvSpPr>
          <p:cNvPr id="7" name="TextBox 6">
            <a:extLst>
              <a:ext uri="{FF2B5EF4-FFF2-40B4-BE49-F238E27FC236}">
                <a16:creationId xmlns:a16="http://schemas.microsoft.com/office/drawing/2014/main" id="{847FAE3B-1E7D-2F47-9410-6E7E4A46107F}"/>
              </a:ext>
            </a:extLst>
          </p:cNvPr>
          <p:cNvSpPr txBox="1"/>
          <p:nvPr/>
        </p:nvSpPr>
        <p:spPr>
          <a:xfrm flipH="1">
            <a:off x="9858471" y="1028343"/>
            <a:ext cx="2333529" cy="5632311"/>
          </a:xfrm>
          <a:prstGeom prst="rect">
            <a:avLst/>
          </a:prstGeom>
          <a:noFill/>
        </p:spPr>
        <p:txBody>
          <a:bodyPr wrap="square" rtlCol="0">
            <a:spAutoFit/>
          </a:bodyPr>
          <a:lstStyle/>
          <a:p>
            <a:pPr algn="l"/>
            <a:r>
              <a:rPr lang="lt-LT"/>
              <a:t>O dabar suskaičiuoki, kiek matai boružių, o kiek bitelių? Gal tėveliai tau padės? </a:t>
            </a:r>
          </a:p>
          <a:p>
            <a:pPr algn="l"/>
            <a:endParaRPr lang="lt-LT"/>
          </a:p>
          <a:p>
            <a:pPr algn="l"/>
            <a:endParaRPr lang="lt-LT"/>
          </a:p>
          <a:p>
            <a:pPr algn="l"/>
            <a:r>
              <a:rPr lang="lt-LT"/>
              <a:t>Kaip manai, ką veikia bitės? O ką boružiukai?</a:t>
            </a:r>
          </a:p>
          <a:p>
            <a:pPr algn="l"/>
            <a:r>
              <a:rPr lang="lt-LT"/>
              <a:t> </a:t>
            </a:r>
          </a:p>
          <a:p>
            <a:pPr algn="l"/>
            <a:endParaRPr lang="lt-LT"/>
          </a:p>
          <a:p>
            <a:pPr algn="l"/>
            <a:r>
              <a:rPr lang="lt-LT"/>
              <a:t>Ar būna boružės žydros? Prisimink, kaip jos atrodo. </a:t>
            </a:r>
          </a:p>
          <a:p>
            <a:pPr algn="l"/>
            <a:endParaRPr lang="lt-LT"/>
          </a:p>
          <a:p>
            <a:pPr algn="l"/>
            <a:endParaRPr lang="lt-LT"/>
          </a:p>
          <a:p>
            <a:pPr algn="l"/>
            <a:r>
              <a:rPr lang="lt-LT"/>
              <a:t>O kas ten toks geltonas, ar žinai? </a:t>
            </a:r>
          </a:p>
          <a:p>
            <a:pPr algn="l"/>
            <a:endParaRPr lang="lt-LT"/>
          </a:p>
          <a:p>
            <a:pPr algn="l"/>
            <a:endParaRPr lang="lt-LT"/>
          </a:p>
          <a:p>
            <a:pPr algn="l"/>
            <a:endParaRPr lang="lt-LT"/>
          </a:p>
        </p:txBody>
      </p:sp>
    </p:spTree>
    <p:extLst>
      <p:ext uri="{BB962C8B-B14F-4D97-AF65-F5344CB8AC3E}">
        <p14:creationId xmlns:p14="http://schemas.microsoft.com/office/powerpoint/2010/main" val="1838205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pic>
        <p:nvPicPr>
          <p:cNvPr id="2" name="Paveikslėlis 2">
            <a:extLst>
              <a:ext uri="{FF2B5EF4-FFF2-40B4-BE49-F238E27FC236}">
                <a16:creationId xmlns:a16="http://schemas.microsoft.com/office/drawing/2014/main" id="{17C7416F-ECA3-904A-9740-C4966662A8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320" y="1489952"/>
            <a:ext cx="4016981" cy="5200332"/>
          </a:xfrm>
          <a:prstGeom prst="rect">
            <a:avLst/>
          </a:prstGeom>
        </p:spPr>
      </p:pic>
      <p:sp>
        <p:nvSpPr>
          <p:cNvPr id="4" name="Pavadinimas 3">
            <a:extLst>
              <a:ext uri="{FF2B5EF4-FFF2-40B4-BE49-F238E27FC236}">
                <a16:creationId xmlns:a16="http://schemas.microsoft.com/office/drawing/2014/main" id="{0D7492D3-7F81-1D4E-AFE8-024144D1653D}"/>
              </a:ext>
            </a:extLst>
          </p:cNvPr>
          <p:cNvSpPr>
            <a:spLocks noGrp="1"/>
          </p:cNvSpPr>
          <p:nvPr>
            <p:ph type="title"/>
          </p:nvPr>
        </p:nvSpPr>
        <p:spPr>
          <a:xfrm>
            <a:off x="838200" y="365126"/>
            <a:ext cx="10515600" cy="953426"/>
          </a:xfrm>
        </p:spPr>
        <p:txBody>
          <a:bodyPr>
            <a:normAutofit fontScale="90000"/>
          </a:bodyPr>
          <a:lstStyle/>
          <a:p>
            <a:pPr algn="ctr"/>
            <a:r>
              <a:rPr lang="lt-LT"/>
              <a:t>Metas susipažinti su kitais vabalais.</a:t>
            </a:r>
            <a:br>
              <a:rPr lang="lt-LT"/>
            </a:br>
            <a:r>
              <a:rPr lang="lt-LT"/>
              <a:t> Tai jonvabalis! </a:t>
            </a:r>
            <a:br>
              <a:rPr lang="lt-LT"/>
            </a:br>
            <a:endParaRPr lang="lt-LT"/>
          </a:p>
        </p:txBody>
      </p:sp>
      <p:sp>
        <p:nvSpPr>
          <p:cNvPr id="5" name="TextBox 4">
            <a:extLst>
              <a:ext uri="{FF2B5EF4-FFF2-40B4-BE49-F238E27FC236}">
                <a16:creationId xmlns:a16="http://schemas.microsoft.com/office/drawing/2014/main" id="{0FB9395A-D9A0-E54A-A13B-A89FFB9214A1}"/>
              </a:ext>
            </a:extLst>
          </p:cNvPr>
          <p:cNvSpPr txBox="1"/>
          <p:nvPr/>
        </p:nvSpPr>
        <p:spPr>
          <a:xfrm>
            <a:off x="4743010" y="1489952"/>
            <a:ext cx="5856820" cy="3416320"/>
          </a:xfrm>
          <a:prstGeom prst="rect">
            <a:avLst/>
          </a:prstGeom>
          <a:noFill/>
        </p:spPr>
        <p:txBody>
          <a:bodyPr wrap="square" rtlCol="0">
            <a:spAutoFit/>
          </a:bodyPr>
          <a:lstStyle/>
          <a:p>
            <a:pPr algn="l"/>
            <a:r>
              <a:rPr lang="lt-LT"/>
              <a:t>Matai, kaip jis žėri tamsoje! Jonvabalis taip šviečia, kadangi turi savo kūno apačioje fosforinį organą. </a:t>
            </a:r>
          </a:p>
          <a:p>
            <a:pPr algn="l"/>
            <a:endParaRPr lang="lt-LT"/>
          </a:p>
          <a:p>
            <a:pPr algn="l"/>
            <a:endParaRPr lang="lt-LT"/>
          </a:p>
          <a:p>
            <a:pPr algn="l"/>
            <a:r>
              <a:rPr lang="lt-LT"/>
              <a:t>Ar žinai, kur jie gyvena? Šalia miškų, krūmuose bei žolėse. </a:t>
            </a:r>
          </a:p>
          <a:p>
            <a:pPr algn="l"/>
            <a:endParaRPr lang="lt-LT"/>
          </a:p>
          <a:p>
            <a:pPr algn="l"/>
            <a:endParaRPr lang="lt-LT"/>
          </a:p>
          <a:p>
            <a:pPr algn="l"/>
            <a:r>
              <a:rPr lang="lt-LT"/>
              <a:t>Minta sraigėmis, šliužais. </a:t>
            </a:r>
          </a:p>
          <a:p>
            <a:pPr algn="l"/>
            <a:endParaRPr lang="lt-LT"/>
          </a:p>
          <a:p>
            <a:pPr algn="l"/>
            <a:endParaRPr lang="lt-LT"/>
          </a:p>
          <a:p>
            <a:pPr algn="l"/>
            <a:endParaRPr lang="lt-LT"/>
          </a:p>
          <a:p>
            <a:pPr algn="l"/>
            <a:endParaRPr lang="lt-LT"/>
          </a:p>
        </p:txBody>
      </p:sp>
      <p:pic>
        <p:nvPicPr>
          <p:cNvPr id="6" name="Paveikslėlis 6">
            <a:extLst>
              <a:ext uri="{FF2B5EF4-FFF2-40B4-BE49-F238E27FC236}">
                <a16:creationId xmlns:a16="http://schemas.microsoft.com/office/drawing/2014/main" id="{6E77C33B-AC77-A843-956C-B30B954F71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60980" y="3429000"/>
            <a:ext cx="2877700" cy="3261284"/>
          </a:xfrm>
          <a:prstGeom prst="rect">
            <a:avLst/>
          </a:prstGeom>
        </p:spPr>
      </p:pic>
      <p:pic>
        <p:nvPicPr>
          <p:cNvPr id="8" name="Paveikslėlis 8">
            <a:extLst>
              <a:ext uri="{FF2B5EF4-FFF2-40B4-BE49-F238E27FC236}">
                <a16:creationId xmlns:a16="http://schemas.microsoft.com/office/drawing/2014/main" id="{602A31E6-A16C-1840-9B07-F0BD36DA07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5178" y="4553602"/>
            <a:ext cx="4542045" cy="2072640"/>
          </a:xfrm>
          <a:prstGeom prst="rect">
            <a:avLst/>
          </a:prstGeom>
        </p:spPr>
      </p:pic>
    </p:spTree>
    <p:extLst>
      <p:ext uri="{BB962C8B-B14F-4D97-AF65-F5344CB8AC3E}">
        <p14:creationId xmlns:p14="http://schemas.microsoft.com/office/powerpoint/2010/main" val="3346043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ED79DF3-85EF-F64C-B392-99FBFB64563F}"/>
              </a:ext>
            </a:extLst>
          </p:cNvPr>
          <p:cNvSpPr>
            <a:spLocks noGrp="1"/>
          </p:cNvSpPr>
          <p:nvPr>
            <p:ph type="title"/>
          </p:nvPr>
        </p:nvSpPr>
        <p:spPr/>
        <p:txBody>
          <a:bodyPr/>
          <a:lstStyle/>
          <a:p>
            <a:pPr algn="ctr"/>
            <a:r>
              <a:rPr lang="lt-LT"/>
              <a:t>Paklausyk eilėraštuko:</a:t>
            </a:r>
          </a:p>
        </p:txBody>
      </p:sp>
      <p:sp>
        <p:nvSpPr>
          <p:cNvPr id="3" name="TextBox 2">
            <a:extLst>
              <a:ext uri="{FF2B5EF4-FFF2-40B4-BE49-F238E27FC236}">
                <a16:creationId xmlns:a16="http://schemas.microsoft.com/office/drawing/2014/main" id="{4B693CAC-4192-BF44-A09D-11F6B5D2143C}"/>
              </a:ext>
            </a:extLst>
          </p:cNvPr>
          <p:cNvSpPr txBox="1"/>
          <p:nvPr/>
        </p:nvSpPr>
        <p:spPr>
          <a:xfrm>
            <a:off x="838200" y="1579195"/>
            <a:ext cx="3817665" cy="8125301"/>
          </a:xfrm>
          <a:prstGeom prst="rect">
            <a:avLst/>
          </a:prstGeom>
          <a:noFill/>
        </p:spPr>
        <p:txBody>
          <a:bodyPr wrap="square" rtlCol="0">
            <a:spAutoFit/>
          </a:bodyPr>
          <a:lstStyle/>
          <a:p>
            <a:pPr algn="l"/>
            <a:r>
              <a:rPr lang="lt-LT"/>
              <a:t>JONVABALIUKAS</a:t>
            </a:r>
          </a:p>
          <a:p>
            <a:pPr algn="l"/>
            <a:endParaRPr lang="lt-LT"/>
          </a:p>
          <a:p>
            <a:pPr algn="l"/>
            <a:r>
              <a:rPr lang="lt-LT"/>
              <a:t>Ei, vabaliuk! </a:t>
            </a:r>
          </a:p>
          <a:p>
            <a:pPr algn="l"/>
            <a:r>
              <a:rPr lang="lt-LT"/>
              <a:t>Ei, žibuoliuk! </a:t>
            </a:r>
          </a:p>
          <a:p>
            <a:pPr algn="l"/>
            <a:r>
              <a:rPr lang="lt-LT"/>
              <a:t>Ant mano delno </a:t>
            </a:r>
          </a:p>
          <a:p>
            <a:pPr algn="l"/>
            <a:r>
              <a:rPr lang="lt-LT"/>
              <a:t>Tu pabūk </a:t>
            </a:r>
          </a:p>
          <a:p>
            <a:pPr algn="l"/>
            <a:r>
              <a:rPr lang="lt-LT"/>
              <a:t>Ir pasakyk, </a:t>
            </a:r>
          </a:p>
          <a:p>
            <a:pPr algn="l"/>
            <a:r>
              <a:rPr lang="lt-LT"/>
              <a:t>Kodėl švieti</a:t>
            </a:r>
          </a:p>
          <a:p>
            <a:pPr algn="l"/>
            <a:r>
              <a:rPr lang="lt-LT"/>
              <a:t>Juodoj pavasario nakty! </a:t>
            </a:r>
          </a:p>
          <a:p>
            <a:pPr algn="l"/>
            <a:endParaRPr lang="lt-LT"/>
          </a:p>
          <a:p>
            <a:pPr marL="285750" indent="-285750" algn="l">
              <a:buFontTx/>
              <a:buChar char="-"/>
            </a:pPr>
            <a:r>
              <a:rPr lang="lt-LT"/>
              <a:t>Buvau aš juodas kažkada,</a:t>
            </a:r>
          </a:p>
          <a:p>
            <a:pPr algn="l"/>
            <a:r>
              <a:rPr lang="lt-LT"/>
              <a:t>Aplink naktis juoda juoda... </a:t>
            </a:r>
          </a:p>
          <a:p>
            <a:pPr algn="l"/>
            <a:r>
              <a:rPr lang="lt-LT"/>
              <a:t>O žvaigždės krito ežeran... </a:t>
            </a:r>
          </a:p>
          <a:p>
            <a:pPr algn="l"/>
            <a:r>
              <a:rPr lang="lt-LT"/>
              <a:t>Be jų tamsu ir liūdna man. </a:t>
            </a:r>
          </a:p>
          <a:p>
            <a:pPr algn="l"/>
            <a:r>
              <a:rPr lang="lt-LT"/>
              <a:t>Žvaigždžių pulkai ir ant dangaus! </a:t>
            </a:r>
          </a:p>
          <a:p>
            <a:pPr algn="l"/>
            <a:r>
              <a:rPr lang="lt-LT"/>
              <a:t>Kada, kada jų žemė gaus! </a:t>
            </a:r>
          </a:p>
          <a:p>
            <a:pPr algn="l"/>
            <a:endParaRPr lang="lt-LT"/>
          </a:p>
          <a:p>
            <a:pPr algn="l"/>
            <a:endParaRPr lang="lt-LT"/>
          </a:p>
          <a:p>
            <a:pPr algn="l"/>
            <a:endParaRPr lang="lt-LT"/>
          </a:p>
          <a:p>
            <a:pPr algn="l"/>
            <a:endParaRPr lang="lt-LT"/>
          </a:p>
          <a:p>
            <a:pPr algn="l"/>
            <a:endParaRPr lang="lt-LT"/>
          </a:p>
          <a:p>
            <a:pPr algn="l"/>
            <a:endParaRPr lang="lt-LT"/>
          </a:p>
          <a:p>
            <a:pPr algn="l"/>
            <a:endParaRPr lang="lt-LT"/>
          </a:p>
          <a:p>
            <a:pPr algn="l"/>
            <a:endParaRPr lang="lt-LT"/>
          </a:p>
          <a:p>
            <a:pPr algn="l"/>
            <a:endParaRPr lang="lt-LT"/>
          </a:p>
          <a:p>
            <a:pPr algn="l"/>
            <a:endParaRPr lang="lt-LT"/>
          </a:p>
          <a:p>
            <a:pPr algn="l"/>
            <a:endParaRPr lang="lt-LT"/>
          </a:p>
          <a:p>
            <a:pPr algn="l"/>
            <a:endParaRPr lang="lt-LT"/>
          </a:p>
          <a:p>
            <a:pPr algn="l"/>
            <a:endParaRPr lang="lt-LT"/>
          </a:p>
        </p:txBody>
      </p:sp>
      <p:sp>
        <p:nvSpPr>
          <p:cNvPr id="6" name="TextBox 5">
            <a:extLst>
              <a:ext uri="{FF2B5EF4-FFF2-40B4-BE49-F238E27FC236}">
                <a16:creationId xmlns:a16="http://schemas.microsoft.com/office/drawing/2014/main" id="{9C817372-3717-F54F-87CB-559EB143C684}"/>
              </a:ext>
            </a:extLst>
          </p:cNvPr>
          <p:cNvSpPr txBox="1"/>
          <p:nvPr/>
        </p:nvSpPr>
        <p:spPr>
          <a:xfrm>
            <a:off x="5301266" y="2150648"/>
            <a:ext cx="1763179" cy="5909310"/>
          </a:xfrm>
          <a:prstGeom prst="rect">
            <a:avLst/>
          </a:prstGeom>
          <a:noFill/>
        </p:spPr>
        <p:txBody>
          <a:bodyPr wrap="square" rtlCol="0">
            <a:spAutoFit/>
          </a:bodyPr>
          <a:lstStyle/>
          <a:p>
            <a:pPr algn="l"/>
            <a:r>
              <a:rPr lang="lt-LT"/>
              <a:t>Mėnulį spėti pamačiau:</a:t>
            </a:r>
          </a:p>
          <a:p>
            <a:pPr algn="l"/>
            <a:r>
              <a:rPr lang="lt-LT"/>
              <a:t>Žvaigždžių</a:t>
            </a:r>
          </a:p>
          <a:p>
            <a:pPr algn="l"/>
            <a:r>
              <a:rPr lang="lt-LT"/>
              <a:t>Žemelei</a:t>
            </a:r>
          </a:p>
          <a:p>
            <a:pPr algn="l"/>
            <a:r>
              <a:rPr lang="lt-LT"/>
              <a:t>Duok greičiau! </a:t>
            </a:r>
          </a:p>
          <a:p>
            <a:pPr algn="l"/>
            <a:endParaRPr lang="lt-LT"/>
          </a:p>
          <a:p>
            <a:pPr algn="l"/>
            <a:r>
              <a:rPr lang="lt-LT"/>
              <a:t>Mėnulis tarė:</a:t>
            </a:r>
          </a:p>
          <a:p>
            <a:pPr algn="l"/>
            <a:r>
              <a:rPr lang="lt-LT"/>
              <a:t>Kai budžiu, </a:t>
            </a:r>
          </a:p>
          <a:p>
            <a:pPr algn="l"/>
            <a:r>
              <a:rPr lang="lt-LT"/>
              <a:t>Ir pats geidžiu</a:t>
            </a:r>
          </a:p>
          <a:p>
            <a:pPr algn="l"/>
            <a:r>
              <a:rPr lang="lt-LT"/>
              <a:t>Daugiau žvaigždžių! </a:t>
            </a:r>
          </a:p>
          <a:p>
            <a:pPr algn="l"/>
            <a:endParaRPr lang="lt-LT"/>
          </a:p>
          <a:p>
            <a:pPr algn="l"/>
            <a:r>
              <a:rPr lang="lt-LT"/>
              <a:t>Na, kvieski</a:t>
            </a:r>
          </a:p>
          <a:p>
            <a:pPr algn="l"/>
            <a:r>
              <a:rPr lang="lt-LT"/>
              <a:t>Savo broliukus:</a:t>
            </a:r>
          </a:p>
          <a:p>
            <a:pPr algn="l"/>
            <a:r>
              <a:rPr lang="lt-LT"/>
              <a:t>Jie šiąnakt gaus</a:t>
            </a:r>
          </a:p>
          <a:p>
            <a:pPr algn="l"/>
            <a:r>
              <a:rPr lang="lt-LT"/>
              <a:t>Žiburiukus! </a:t>
            </a:r>
          </a:p>
          <a:p>
            <a:pPr algn="l"/>
            <a:endParaRPr lang="lt-LT"/>
          </a:p>
          <a:p>
            <a:pPr algn="l"/>
            <a:endParaRPr lang="lt-LT"/>
          </a:p>
          <a:p>
            <a:pPr algn="l"/>
            <a:endParaRPr lang="lt-LT"/>
          </a:p>
          <a:p>
            <a:pPr algn="l"/>
            <a:endParaRPr lang="lt-LT"/>
          </a:p>
          <a:p>
            <a:pPr algn="l"/>
            <a:endParaRPr lang="lt-LT"/>
          </a:p>
        </p:txBody>
      </p:sp>
      <p:sp>
        <p:nvSpPr>
          <p:cNvPr id="7" name="TextBox 6">
            <a:extLst>
              <a:ext uri="{FF2B5EF4-FFF2-40B4-BE49-F238E27FC236}">
                <a16:creationId xmlns:a16="http://schemas.microsoft.com/office/drawing/2014/main" id="{B4FEF557-4EF8-1D4B-B632-DCF51C77DF32}"/>
              </a:ext>
            </a:extLst>
          </p:cNvPr>
          <p:cNvSpPr txBox="1"/>
          <p:nvPr/>
        </p:nvSpPr>
        <p:spPr>
          <a:xfrm>
            <a:off x="8466323" y="2150648"/>
            <a:ext cx="3005072" cy="3970318"/>
          </a:xfrm>
          <a:prstGeom prst="rect">
            <a:avLst/>
          </a:prstGeom>
          <a:noFill/>
        </p:spPr>
        <p:txBody>
          <a:bodyPr wrap="square" rtlCol="0">
            <a:spAutoFit/>
          </a:bodyPr>
          <a:lstStyle/>
          <a:p>
            <a:pPr algn="l"/>
            <a:r>
              <a:rPr lang="lt-LT"/>
              <a:t>Atbėgo paupin</a:t>
            </a:r>
          </a:p>
          <a:p>
            <a:pPr algn="l"/>
            <a:r>
              <a:rPr lang="lt-LT"/>
              <a:t>Iš rūko. </a:t>
            </a:r>
          </a:p>
          <a:p>
            <a:pPr algn="l"/>
            <a:r>
              <a:rPr lang="lt-LT"/>
              <a:t>Mėnulis dzin dzilinnn! </a:t>
            </a:r>
          </a:p>
          <a:p>
            <a:pPr algn="l"/>
            <a:r>
              <a:rPr lang="lt-LT"/>
              <a:t>Sutrūko. </a:t>
            </a:r>
          </a:p>
          <a:p>
            <a:pPr algn="l"/>
            <a:r>
              <a:rPr lang="lt-LT"/>
              <a:t>Mums prisegė</a:t>
            </a:r>
          </a:p>
          <a:p>
            <a:pPr algn="l"/>
            <a:r>
              <a:rPr lang="lt-LT"/>
              <a:t>Po žiburėlį. </a:t>
            </a:r>
          </a:p>
          <a:p>
            <a:pPr algn="l"/>
            <a:endParaRPr lang="lt-LT"/>
          </a:p>
          <a:p>
            <a:pPr algn="l"/>
            <a:r>
              <a:rPr lang="lt-LT"/>
              <a:t>Nakčia</a:t>
            </a:r>
          </a:p>
          <a:p>
            <a:pPr algn="l"/>
            <a:r>
              <a:rPr lang="lt-LT"/>
              <a:t>Slapčia</a:t>
            </a:r>
          </a:p>
          <a:p>
            <a:pPr algn="l"/>
            <a:r>
              <a:rPr lang="lt-LT"/>
              <a:t>Jie spindi, žėri... </a:t>
            </a:r>
          </a:p>
          <a:p>
            <a:pPr algn="l"/>
            <a:endParaRPr lang="lt-LT"/>
          </a:p>
          <a:p>
            <a:pPr algn="l"/>
            <a:endParaRPr lang="lt-LT"/>
          </a:p>
          <a:p>
            <a:pPr algn="l"/>
            <a:endParaRPr lang="lt-LT"/>
          </a:p>
          <a:p>
            <a:pPr algn="l"/>
            <a:endParaRPr lang="lt-LT"/>
          </a:p>
        </p:txBody>
      </p:sp>
    </p:spTree>
    <p:extLst>
      <p:ext uri="{BB962C8B-B14F-4D97-AF65-F5344CB8AC3E}">
        <p14:creationId xmlns:p14="http://schemas.microsoft.com/office/powerpoint/2010/main" val="3914195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611FDF2-D7A0-AF4E-8A9C-EF33680398A2}"/>
              </a:ext>
            </a:extLst>
          </p:cNvPr>
          <p:cNvSpPr>
            <a:spLocks noGrp="1"/>
          </p:cNvSpPr>
          <p:nvPr>
            <p:ph type="title"/>
          </p:nvPr>
        </p:nvSpPr>
        <p:spPr>
          <a:xfrm>
            <a:off x="838200" y="214648"/>
            <a:ext cx="10515600" cy="229980"/>
          </a:xfrm>
        </p:spPr>
        <p:txBody>
          <a:bodyPr/>
          <a:lstStyle/>
          <a:p>
            <a:pPr algn="ctr"/>
            <a:r>
              <a:rPr lang="lt-LT"/>
              <a:t>Gal pašokime linksmai? </a:t>
            </a:r>
          </a:p>
        </p:txBody>
      </p:sp>
      <p:pic>
        <p:nvPicPr>
          <p:cNvPr id="3" name="Paveikslėlis 3">
            <a:extLst>
              <a:ext uri="{FF2B5EF4-FFF2-40B4-BE49-F238E27FC236}">
                <a16:creationId xmlns:a16="http://schemas.microsoft.com/office/drawing/2014/main" id="{CFCD86F2-B2BD-9E4D-BCD9-2A27C4F3E8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0775" y="720604"/>
            <a:ext cx="7410450" cy="4231629"/>
          </a:xfrm>
          <a:prstGeom prst="rect">
            <a:avLst/>
          </a:prstGeom>
        </p:spPr>
      </p:pic>
      <p:sp>
        <p:nvSpPr>
          <p:cNvPr id="4" name="TextBox 3">
            <a:extLst>
              <a:ext uri="{FF2B5EF4-FFF2-40B4-BE49-F238E27FC236}">
                <a16:creationId xmlns:a16="http://schemas.microsoft.com/office/drawing/2014/main" id="{9801D744-AF0F-394B-B598-145C7B24503F}"/>
              </a:ext>
            </a:extLst>
          </p:cNvPr>
          <p:cNvSpPr txBox="1"/>
          <p:nvPr/>
        </p:nvSpPr>
        <p:spPr>
          <a:xfrm>
            <a:off x="3540675" y="5458355"/>
            <a:ext cx="11544990" cy="1754326"/>
          </a:xfrm>
          <a:prstGeom prst="rect">
            <a:avLst/>
          </a:prstGeom>
          <a:noFill/>
        </p:spPr>
        <p:txBody>
          <a:bodyPr wrap="square" rtlCol="0">
            <a:spAutoFit/>
          </a:bodyPr>
          <a:lstStyle/>
          <a:p>
            <a:pPr algn="l"/>
            <a:r>
              <a:rPr lang="lt-LT">
                <a:hlinkClick r:id="rId3"/>
              </a:rPr>
              <a:t>https://www.vaikams.lt/karaoke/vabaliuku-dainele.html</a:t>
            </a:r>
            <a:endParaRPr lang="lt-LT"/>
          </a:p>
          <a:p>
            <a:pPr algn="l"/>
            <a:endParaRPr lang="lt-LT"/>
          </a:p>
          <a:p>
            <a:pPr algn="l"/>
            <a:endParaRPr lang="lt-LT"/>
          </a:p>
          <a:p>
            <a:pPr algn="l"/>
            <a:endParaRPr lang="lt-LT"/>
          </a:p>
          <a:p>
            <a:pPr algn="l"/>
            <a:endParaRPr lang="lt-LT"/>
          </a:p>
          <a:p>
            <a:pPr algn="l"/>
            <a:endParaRPr lang="lt-LT"/>
          </a:p>
        </p:txBody>
      </p:sp>
    </p:spTree>
    <p:extLst>
      <p:ext uri="{BB962C8B-B14F-4D97-AF65-F5344CB8AC3E}">
        <p14:creationId xmlns:p14="http://schemas.microsoft.com/office/powerpoint/2010/main" val="1654206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975BA7C-8A9C-A240-82BD-3004404A999B}"/>
              </a:ext>
            </a:extLst>
          </p:cNvPr>
          <p:cNvSpPr>
            <a:spLocks noGrp="1"/>
          </p:cNvSpPr>
          <p:nvPr>
            <p:ph type="title"/>
          </p:nvPr>
        </p:nvSpPr>
        <p:spPr/>
        <p:txBody>
          <a:bodyPr/>
          <a:lstStyle/>
          <a:p>
            <a:pPr algn="ctr"/>
            <a:r>
              <a:rPr lang="lt-LT"/>
              <a:t>Kas gi čia toksai ropoja? </a:t>
            </a:r>
          </a:p>
        </p:txBody>
      </p:sp>
      <p:pic>
        <p:nvPicPr>
          <p:cNvPr id="3" name="Paveikslėlis 3">
            <a:extLst>
              <a:ext uri="{FF2B5EF4-FFF2-40B4-BE49-F238E27FC236}">
                <a16:creationId xmlns:a16="http://schemas.microsoft.com/office/drawing/2014/main" id="{8F9AC75C-626C-CE44-8252-4CF609A821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0100" y="1690688"/>
            <a:ext cx="5304869" cy="4883811"/>
          </a:xfrm>
          <a:prstGeom prst="rect">
            <a:avLst/>
          </a:prstGeom>
        </p:spPr>
      </p:pic>
      <p:sp>
        <p:nvSpPr>
          <p:cNvPr id="5" name="TextBox 4">
            <a:extLst>
              <a:ext uri="{FF2B5EF4-FFF2-40B4-BE49-F238E27FC236}">
                <a16:creationId xmlns:a16="http://schemas.microsoft.com/office/drawing/2014/main" id="{AAD24BAC-FD74-F84C-81A5-5D4D61C3EB90}"/>
              </a:ext>
            </a:extLst>
          </p:cNvPr>
          <p:cNvSpPr txBox="1"/>
          <p:nvPr/>
        </p:nvSpPr>
        <p:spPr>
          <a:xfrm>
            <a:off x="1471871" y="2512299"/>
            <a:ext cx="3848330" cy="5909310"/>
          </a:xfrm>
          <a:prstGeom prst="rect">
            <a:avLst/>
          </a:prstGeom>
          <a:noFill/>
        </p:spPr>
        <p:txBody>
          <a:bodyPr wrap="square" rtlCol="0">
            <a:spAutoFit/>
          </a:bodyPr>
          <a:lstStyle/>
          <a:p>
            <a:pPr algn="l"/>
            <a:r>
              <a:rPr lang="lt-LT"/>
              <a:t>Šis vabaliukas yra tamsiai mėlynas, stambus. Turi didelį pilvą, trumpus antsparnius. </a:t>
            </a:r>
          </a:p>
          <a:p>
            <a:pPr algn="l"/>
            <a:endParaRPr lang="lt-LT"/>
          </a:p>
          <a:p>
            <a:pPr algn="l"/>
            <a:r>
              <a:rPr lang="lt-LT"/>
              <a:t>Kadangi ropoja lėtai, yra nerangus, nevikrus. </a:t>
            </a:r>
          </a:p>
          <a:p>
            <a:pPr algn="l"/>
            <a:endParaRPr lang="lt-LT"/>
          </a:p>
          <a:p>
            <a:pPr algn="l"/>
            <a:r>
              <a:rPr lang="lt-LT"/>
              <a:t>Yra nuodingas, todėl paukščiai nelesa. </a:t>
            </a:r>
          </a:p>
          <a:p>
            <a:pPr algn="l"/>
            <a:endParaRPr lang="lt-LT"/>
          </a:p>
          <a:p>
            <a:pPr algn="l"/>
            <a:r>
              <a:rPr lang="lt-LT"/>
              <a:t>Galima sutikti daugiausia pavasarį. </a:t>
            </a:r>
          </a:p>
          <a:p>
            <a:pPr algn="l"/>
            <a:endParaRPr lang="lt-LT"/>
          </a:p>
          <a:p>
            <a:pPr algn="l"/>
            <a:r>
              <a:rPr lang="lt-LT"/>
              <a:t>Jo vardas gegužvabalis. </a:t>
            </a:r>
          </a:p>
          <a:p>
            <a:pPr algn="l"/>
            <a:endParaRPr lang="lt-LT"/>
          </a:p>
          <a:p>
            <a:pPr algn="l"/>
            <a:endParaRPr lang="lt-LT"/>
          </a:p>
          <a:p>
            <a:pPr algn="l"/>
            <a:endParaRPr lang="lt-LT"/>
          </a:p>
          <a:p>
            <a:pPr algn="l"/>
            <a:endParaRPr lang="lt-LT"/>
          </a:p>
          <a:p>
            <a:pPr algn="l"/>
            <a:endParaRPr lang="lt-LT"/>
          </a:p>
          <a:p>
            <a:pPr algn="l"/>
            <a:endParaRPr lang="lt-LT"/>
          </a:p>
          <a:p>
            <a:pPr algn="l"/>
            <a:endParaRPr lang="lt-LT"/>
          </a:p>
          <a:p>
            <a:pPr algn="l"/>
            <a:endParaRPr lang="lt-LT"/>
          </a:p>
          <a:p>
            <a:pPr algn="l"/>
            <a:endParaRPr lang="lt-LT"/>
          </a:p>
        </p:txBody>
      </p:sp>
    </p:spTree>
    <p:extLst>
      <p:ext uri="{BB962C8B-B14F-4D97-AF65-F5344CB8AC3E}">
        <p14:creationId xmlns:p14="http://schemas.microsoft.com/office/powerpoint/2010/main" val="3522694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3B360BA-6473-E044-9111-AB2C0EE16C16}"/>
              </a:ext>
            </a:extLst>
          </p:cNvPr>
          <p:cNvSpPr>
            <a:spLocks noGrp="1"/>
          </p:cNvSpPr>
          <p:nvPr>
            <p:ph type="title"/>
          </p:nvPr>
        </p:nvSpPr>
        <p:spPr>
          <a:xfrm>
            <a:off x="1676400" y="320721"/>
            <a:ext cx="10515600" cy="1325563"/>
          </a:xfrm>
        </p:spPr>
        <p:txBody>
          <a:bodyPr/>
          <a:lstStyle/>
          <a:p>
            <a:pPr algn="ctr"/>
            <a:r>
              <a:rPr lang="lt-LT"/>
              <a:t>Ištempki ausytes ir išgirsi pasakėlę</a:t>
            </a:r>
            <a:br>
              <a:rPr lang="lt-LT"/>
            </a:br>
            <a:r>
              <a:rPr lang="lt-LT"/>
              <a:t> „Kaip varlytė drauges užmigdė...“</a:t>
            </a:r>
          </a:p>
        </p:txBody>
      </p:sp>
      <p:sp>
        <p:nvSpPr>
          <p:cNvPr id="3" name="TextBox 2">
            <a:extLst>
              <a:ext uri="{FF2B5EF4-FFF2-40B4-BE49-F238E27FC236}">
                <a16:creationId xmlns:a16="http://schemas.microsoft.com/office/drawing/2014/main" id="{1506740A-FCF3-4D42-8A1C-A0A6276F207E}"/>
              </a:ext>
            </a:extLst>
          </p:cNvPr>
          <p:cNvSpPr txBox="1"/>
          <p:nvPr/>
        </p:nvSpPr>
        <p:spPr>
          <a:xfrm>
            <a:off x="754396" y="2672277"/>
            <a:ext cx="11246477" cy="4524315"/>
          </a:xfrm>
          <a:prstGeom prst="rect">
            <a:avLst/>
          </a:prstGeom>
          <a:noFill/>
        </p:spPr>
        <p:txBody>
          <a:bodyPr wrap="square" rtlCol="0">
            <a:spAutoFit/>
          </a:bodyPr>
          <a:lstStyle/>
          <a:p>
            <a:pPr algn="l"/>
            <a:r>
              <a:rPr lang="lt-LT"/>
              <a:t>Ruduo. Vis rečiau aplanko saulės spindulėliai, vis dažniau ūkauja žvarbūs vėjai, draskantys nuo medžių šakų lapus ir kviečiantys žemę kaustantį šaltį. Dauguma gyvūnų, pabūgę tokio oro, slepiasi ar įminga žiemos miegu. </a:t>
            </a:r>
          </a:p>
          <a:p>
            <a:pPr algn="l"/>
            <a:r>
              <a:rPr lang="lt-LT"/>
              <a:t>Mažo tvenkinėlio dugne nuo artėjančios žiemos kartu su kitais varliukais pasislėpė ir mažoji varlytė Kvaksytė. Bet jos, kaip ir kitų didžiaakių, miegelis dar nedomino, todėl Kvaksytė nutarė papasakoti, ką ji matė didžiojoje pievoje, kai buvo šilta, kai aukštai danguje nuo ankstyvo ryto iki vakaro šypsojosi saulė, kai dangaus mėlyje vienas kitą gaudė debesėliai, o visa pieva aidėjo nuo įvairiausių garsų. </a:t>
            </a:r>
          </a:p>
          <a:p>
            <a:pPr marL="285750" indent="-285750" algn="l">
              <a:buFontTx/>
              <a:buChar char="-"/>
            </a:pPr>
            <a:r>
              <a:rPr lang="lt-LT"/>
              <a:t>Paklausykit, mielos sesytės varlytės, - tarė Kvaksytė. – Aš daug šuoliavau ir vabalėlius visus skaičiavau. </a:t>
            </a:r>
          </a:p>
          <a:p>
            <a:pPr marL="285750" indent="-285750" algn="l">
              <a:buFontTx/>
              <a:buChar char="-"/>
            </a:pPr>
            <a:r>
              <a:rPr lang="lt-LT"/>
              <a:t>Ką tu matei? O dėl ko juos skaičiavau? – viena per kitą ėmė klegėti Kvaksytės draugės.</a:t>
            </a:r>
          </a:p>
          <a:p>
            <a:pPr marL="285750" indent="-285750" algn="l">
              <a:buFontTx/>
              <a:buChar char="-"/>
            </a:pPr>
            <a:r>
              <a:rPr lang="lt-LT"/>
              <a:t>Suskaičiavau ir susidraugavau, tik jų vardų neužsirašiau. Dabar jūs patupėkit, nekvaksėkit, paklausykit mano pasakojimo ir padėkite man prisiminti jų vardus. Ir varlytė Kvaksytė pradėjo savo pasakojimą... </a:t>
            </a:r>
          </a:p>
          <a:p>
            <a:pPr algn="l"/>
            <a:r>
              <a:rPr lang="lt-LT"/>
              <a:t>Pavasaris kvietė iš pašalių trauktis vabalėlius: juk šilta, augalų žiedai viliojo savo grožiu, spalvomis ir kvapais. Staiga išvydau, kaip netoliese žemę ropoja negalintis skristi, net ir sparnų neturintis sunkiasvoris gegužės vabalas. Jis gražiai vadinamas, bet yra nedoras, nes jo lervos įsikabaroja į augalų žiedus ir laukia atskrendančių bičių. Tada įsikimba į jų plaukelius ir taip nukeliauja į avilį, kur patekusios smaguriauja medumi, kol užauga. </a:t>
            </a:r>
          </a:p>
          <a:p>
            <a:pPr marL="285750" indent="-285750" algn="l">
              <a:buFontTx/>
              <a:buChar char="-"/>
            </a:pPr>
            <a:endParaRPr lang="lt-LT"/>
          </a:p>
          <a:p>
            <a:pPr algn="l"/>
            <a:endParaRPr lang="lt-LT"/>
          </a:p>
        </p:txBody>
      </p:sp>
      <p:pic>
        <p:nvPicPr>
          <p:cNvPr id="4" name="Paveikslėlis 4">
            <a:extLst>
              <a:ext uri="{FF2B5EF4-FFF2-40B4-BE49-F238E27FC236}">
                <a16:creationId xmlns:a16="http://schemas.microsoft.com/office/drawing/2014/main" id="{4B4304E7-8F2C-DC4B-8C20-2972AA9125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837" y="320721"/>
            <a:ext cx="2143125" cy="2143125"/>
          </a:xfrm>
          <a:prstGeom prst="rect">
            <a:avLst/>
          </a:prstGeom>
        </p:spPr>
      </p:pic>
    </p:spTree>
    <p:extLst>
      <p:ext uri="{BB962C8B-B14F-4D97-AF65-F5344CB8AC3E}">
        <p14:creationId xmlns:p14="http://schemas.microsoft.com/office/powerpoint/2010/main" val="2884861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3" name="Paveikslėlis 3">
            <a:extLst>
              <a:ext uri="{FF2B5EF4-FFF2-40B4-BE49-F238E27FC236}">
                <a16:creationId xmlns:a16="http://schemas.microsoft.com/office/drawing/2014/main" id="{BD2DFEB2-7DE4-F747-A405-C682F6E27F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8552" y="1149898"/>
            <a:ext cx="9332072" cy="5473523"/>
          </a:xfrm>
          <a:prstGeom prst="rect">
            <a:avLst/>
          </a:prstGeom>
        </p:spPr>
      </p:pic>
      <p:sp>
        <p:nvSpPr>
          <p:cNvPr id="5" name="TextBox 4">
            <a:extLst>
              <a:ext uri="{FF2B5EF4-FFF2-40B4-BE49-F238E27FC236}">
                <a16:creationId xmlns:a16="http://schemas.microsoft.com/office/drawing/2014/main" id="{ECB1CAA0-E63B-B648-A0A4-69F1EB662A4A}"/>
              </a:ext>
            </a:extLst>
          </p:cNvPr>
          <p:cNvSpPr txBox="1"/>
          <p:nvPr/>
        </p:nvSpPr>
        <p:spPr>
          <a:xfrm>
            <a:off x="735936" y="234579"/>
            <a:ext cx="11161690" cy="369332"/>
          </a:xfrm>
          <a:prstGeom prst="rect">
            <a:avLst/>
          </a:prstGeom>
          <a:noFill/>
        </p:spPr>
        <p:txBody>
          <a:bodyPr wrap="square" rtlCol="0">
            <a:spAutoFit/>
          </a:bodyPr>
          <a:lstStyle/>
          <a:p>
            <a:pPr algn="ctr"/>
            <a:r>
              <a:rPr lang="lt-LT"/>
              <a:t>Tik pažiūrėk, koks mielas šis vabzdelis!</a:t>
            </a:r>
          </a:p>
        </p:txBody>
      </p:sp>
    </p:spTree>
    <p:extLst>
      <p:ext uri="{BB962C8B-B14F-4D97-AF65-F5344CB8AC3E}">
        <p14:creationId xmlns:p14="http://schemas.microsoft.com/office/powerpoint/2010/main" val="3371565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pic>
        <p:nvPicPr>
          <p:cNvPr id="2" name="Paveikslėlis 2">
            <a:extLst>
              <a:ext uri="{FF2B5EF4-FFF2-40B4-BE49-F238E27FC236}">
                <a16:creationId xmlns:a16="http://schemas.microsoft.com/office/drawing/2014/main" id="{B83A3B1A-30FC-A640-8CD2-6E00AAD7AE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0704" y="0"/>
            <a:ext cx="6116668" cy="5918598"/>
          </a:xfrm>
          <a:prstGeom prst="rect">
            <a:avLst/>
          </a:prstGeom>
        </p:spPr>
      </p:pic>
      <p:sp>
        <p:nvSpPr>
          <p:cNvPr id="4" name="TextBox 3">
            <a:extLst>
              <a:ext uri="{FF2B5EF4-FFF2-40B4-BE49-F238E27FC236}">
                <a16:creationId xmlns:a16="http://schemas.microsoft.com/office/drawing/2014/main" id="{4177289A-0202-2244-999A-2F6BDCE2BE5B}"/>
              </a:ext>
            </a:extLst>
          </p:cNvPr>
          <p:cNvSpPr txBox="1"/>
          <p:nvPr/>
        </p:nvSpPr>
        <p:spPr>
          <a:xfrm>
            <a:off x="444628" y="0"/>
            <a:ext cx="4262293" cy="2585323"/>
          </a:xfrm>
          <a:prstGeom prst="rect">
            <a:avLst/>
          </a:prstGeom>
          <a:noFill/>
        </p:spPr>
        <p:txBody>
          <a:bodyPr wrap="square" rtlCol="0">
            <a:spAutoFit/>
          </a:bodyPr>
          <a:lstStyle/>
          <a:p>
            <a:pPr algn="l"/>
            <a:r>
              <a:rPr lang="lt-LT"/>
              <a:t>Laumžirgiai yra kitaip vadinami skraidančiais žirgeliais.</a:t>
            </a:r>
          </a:p>
          <a:p>
            <a:pPr algn="l"/>
            <a:endParaRPr lang="lt-LT"/>
          </a:p>
          <a:p>
            <a:pPr algn="l"/>
            <a:endParaRPr lang="lt-LT"/>
          </a:p>
          <a:p>
            <a:pPr algn="l"/>
            <a:r>
              <a:rPr lang="lt-LT"/>
              <a:t>Yra labai greiti. </a:t>
            </a:r>
          </a:p>
          <a:p>
            <a:pPr algn="l"/>
            <a:endParaRPr lang="lt-LT"/>
          </a:p>
          <a:p>
            <a:pPr algn="l"/>
            <a:endParaRPr lang="lt-LT"/>
          </a:p>
          <a:p>
            <a:pPr algn="l"/>
            <a:r>
              <a:rPr lang="lt-LT"/>
              <a:t>Medžioja tiesiog ore kitus vabzdelius: muses, drugelius, uodus. </a:t>
            </a:r>
          </a:p>
        </p:txBody>
      </p:sp>
      <p:pic>
        <p:nvPicPr>
          <p:cNvPr id="5" name="Paveikslėlis 5">
            <a:extLst>
              <a:ext uri="{FF2B5EF4-FFF2-40B4-BE49-F238E27FC236}">
                <a16:creationId xmlns:a16="http://schemas.microsoft.com/office/drawing/2014/main" id="{393D790C-7C0B-134A-9DE3-1DEC00132F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586" y="2626758"/>
            <a:ext cx="4974336" cy="3291840"/>
          </a:xfrm>
          <a:prstGeom prst="rect">
            <a:avLst/>
          </a:prstGeom>
        </p:spPr>
      </p:pic>
      <p:sp>
        <p:nvSpPr>
          <p:cNvPr id="3" name="TextBox 2">
            <a:extLst>
              <a:ext uri="{FF2B5EF4-FFF2-40B4-BE49-F238E27FC236}">
                <a16:creationId xmlns:a16="http://schemas.microsoft.com/office/drawing/2014/main" id="{127262C9-608B-2B4C-B4A2-7DD7E118B806}"/>
              </a:ext>
            </a:extLst>
          </p:cNvPr>
          <p:cNvSpPr txBox="1"/>
          <p:nvPr/>
        </p:nvSpPr>
        <p:spPr>
          <a:xfrm>
            <a:off x="705272" y="5960034"/>
            <a:ext cx="11042099" cy="369332"/>
          </a:xfrm>
          <a:prstGeom prst="rect">
            <a:avLst/>
          </a:prstGeom>
          <a:noFill/>
        </p:spPr>
        <p:txBody>
          <a:bodyPr wrap="square" rtlCol="0">
            <a:spAutoFit/>
          </a:bodyPr>
          <a:lstStyle/>
          <a:p>
            <a:pPr algn="ctr"/>
            <a:r>
              <a:rPr lang="lt-LT"/>
              <a:t>Jau susipažinai su jonvabaliu, gegužvabaliu ir laumžirgiu. Apibūdink kiekvieną iš jų. </a:t>
            </a:r>
          </a:p>
        </p:txBody>
      </p:sp>
    </p:spTree>
    <p:extLst>
      <p:ext uri="{BB962C8B-B14F-4D97-AF65-F5344CB8AC3E}">
        <p14:creationId xmlns:p14="http://schemas.microsoft.com/office/powerpoint/2010/main" val="3899802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C9462AF-7909-E042-934B-FFFE720C5B7B}"/>
              </a:ext>
            </a:extLst>
          </p:cNvPr>
          <p:cNvSpPr>
            <a:spLocks noGrp="1"/>
          </p:cNvSpPr>
          <p:nvPr>
            <p:ph type="title"/>
          </p:nvPr>
        </p:nvSpPr>
        <p:spPr>
          <a:xfrm>
            <a:off x="838200" y="1"/>
            <a:ext cx="10515600" cy="613280"/>
          </a:xfrm>
        </p:spPr>
        <p:txBody>
          <a:bodyPr anchor="ctr">
            <a:normAutofit fontScale="90000"/>
          </a:bodyPr>
          <a:lstStyle/>
          <a:p>
            <a:pPr algn="ctr"/>
            <a:r>
              <a:rPr lang="lt-LT"/>
              <a:t>Baksnojimas pirštukais</a:t>
            </a:r>
          </a:p>
        </p:txBody>
      </p:sp>
      <p:pic>
        <p:nvPicPr>
          <p:cNvPr id="3" name="Paveikslėlis 3">
            <a:extLst>
              <a:ext uri="{FF2B5EF4-FFF2-40B4-BE49-F238E27FC236}">
                <a16:creationId xmlns:a16="http://schemas.microsoft.com/office/drawing/2014/main" id="{A49FF3F6-9F37-1B48-B0BB-4532AA0DD5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4603" y="1047175"/>
            <a:ext cx="7702793" cy="5810824"/>
          </a:xfrm>
          <a:prstGeom prst="rect">
            <a:avLst/>
          </a:prstGeom>
        </p:spPr>
      </p:pic>
      <p:sp>
        <p:nvSpPr>
          <p:cNvPr id="5" name="TextBox 4">
            <a:extLst>
              <a:ext uri="{FF2B5EF4-FFF2-40B4-BE49-F238E27FC236}">
                <a16:creationId xmlns:a16="http://schemas.microsoft.com/office/drawing/2014/main" id="{6F532043-7376-6A44-8EE9-009A6C8D21C0}"/>
              </a:ext>
            </a:extLst>
          </p:cNvPr>
          <p:cNvSpPr txBox="1"/>
          <p:nvPr/>
        </p:nvSpPr>
        <p:spPr>
          <a:xfrm flipH="1">
            <a:off x="352636" y="2867082"/>
            <a:ext cx="1257222" cy="2031325"/>
          </a:xfrm>
          <a:prstGeom prst="rect">
            <a:avLst/>
          </a:prstGeom>
          <a:noFill/>
        </p:spPr>
        <p:txBody>
          <a:bodyPr wrap="square" rtlCol="0">
            <a:spAutoFit/>
          </a:bodyPr>
          <a:lstStyle/>
          <a:p>
            <a:pPr algn="l"/>
            <a:r>
              <a:rPr lang="lt-LT"/>
              <a:t>Surask ir pirštuku parodyk, kur bitė, boružė ir kiti gyvūnai. </a:t>
            </a:r>
          </a:p>
        </p:txBody>
      </p:sp>
    </p:spTree>
    <p:extLst>
      <p:ext uri="{BB962C8B-B14F-4D97-AF65-F5344CB8AC3E}">
        <p14:creationId xmlns:p14="http://schemas.microsoft.com/office/powerpoint/2010/main" val="3972267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35C21A7-B71B-3A48-9099-673E772D613F}"/>
              </a:ext>
            </a:extLst>
          </p:cNvPr>
          <p:cNvSpPr>
            <a:spLocks noGrp="1"/>
          </p:cNvSpPr>
          <p:nvPr>
            <p:ph type="title"/>
          </p:nvPr>
        </p:nvSpPr>
        <p:spPr>
          <a:xfrm>
            <a:off x="935252" y="365125"/>
            <a:ext cx="4032313" cy="5936324"/>
          </a:xfrm>
        </p:spPr>
        <p:txBody>
          <a:bodyPr>
            <a:normAutofit fontScale="90000"/>
          </a:bodyPr>
          <a:lstStyle/>
          <a:p>
            <a:r>
              <a:rPr lang="lt-LT"/>
              <a:t>Jeigu turi namuose kino projektorių, gali su visa šeima sužaisti šešėlių teatrą, vaizduodami bites, drugelius, gal net ir laumžirgius. Tau išties patiks!</a:t>
            </a:r>
          </a:p>
        </p:txBody>
      </p:sp>
      <p:pic>
        <p:nvPicPr>
          <p:cNvPr id="3" name="Paveikslėlis 3">
            <a:extLst>
              <a:ext uri="{FF2B5EF4-FFF2-40B4-BE49-F238E27FC236}">
                <a16:creationId xmlns:a16="http://schemas.microsoft.com/office/drawing/2014/main" id="{C42F3A44-D64C-B14D-B05F-40C8545A5B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2082" y="1118393"/>
            <a:ext cx="6142888" cy="4621213"/>
          </a:xfrm>
          <a:prstGeom prst="rect">
            <a:avLst/>
          </a:prstGeom>
        </p:spPr>
      </p:pic>
    </p:spTree>
    <p:extLst>
      <p:ext uri="{BB962C8B-B14F-4D97-AF65-F5344CB8AC3E}">
        <p14:creationId xmlns:p14="http://schemas.microsoft.com/office/powerpoint/2010/main" val="4243907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8D74E2D-13E2-A544-A832-D82561E53F24}"/>
              </a:ext>
            </a:extLst>
          </p:cNvPr>
          <p:cNvSpPr>
            <a:spLocks noGrp="1"/>
          </p:cNvSpPr>
          <p:nvPr>
            <p:ph type="title"/>
          </p:nvPr>
        </p:nvSpPr>
        <p:spPr/>
        <p:txBody>
          <a:bodyPr>
            <a:normAutofit fontScale="90000"/>
          </a:bodyPr>
          <a:lstStyle/>
          <a:p>
            <a:r>
              <a:rPr lang="lt-LT"/>
              <a:t>Keliauk į gamtą, o gal netgi gretimoje pievoje prie namo surasi kokį vabaliuką ar vabzdį, patyrinėk. Jei turėsi galimybę, atsiųsk mums nuotraukas. </a:t>
            </a:r>
          </a:p>
        </p:txBody>
      </p:sp>
      <p:pic>
        <p:nvPicPr>
          <p:cNvPr id="3" name="Paveikslėlis 3">
            <a:extLst>
              <a:ext uri="{FF2B5EF4-FFF2-40B4-BE49-F238E27FC236}">
                <a16:creationId xmlns:a16="http://schemas.microsoft.com/office/drawing/2014/main" id="{0057132C-0B9E-BA48-B583-68CB955B31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5842" y="2368831"/>
            <a:ext cx="6188483" cy="4124044"/>
          </a:xfrm>
          <a:prstGeom prst="rect">
            <a:avLst/>
          </a:prstGeom>
        </p:spPr>
      </p:pic>
      <p:pic>
        <p:nvPicPr>
          <p:cNvPr id="5" name="Paveikslėlis 5">
            <a:extLst>
              <a:ext uri="{FF2B5EF4-FFF2-40B4-BE49-F238E27FC236}">
                <a16:creationId xmlns:a16="http://schemas.microsoft.com/office/drawing/2014/main" id="{AF9D1227-78C7-E343-8581-CBF73D44D6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644" y="2146479"/>
            <a:ext cx="4722253" cy="4615358"/>
          </a:xfrm>
          <a:prstGeom prst="rect">
            <a:avLst/>
          </a:prstGeom>
        </p:spPr>
      </p:pic>
    </p:spTree>
    <p:extLst>
      <p:ext uri="{BB962C8B-B14F-4D97-AF65-F5344CB8AC3E}">
        <p14:creationId xmlns:p14="http://schemas.microsoft.com/office/powerpoint/2010/main" val="892936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24B6111-6666-0C45-8D35-36E4B52F6543}"/>
              </a:ext>
            </a:extLst>
          </p:cNvPr>
          <p:cNvSpPr>
            <a:spLocks noGrp="1"/>
          </p:cNvSpPr>
          <p:nvPr>
            <p:ph type="title"/>
          </p:nvPr>
        </p:nvSpPr>
        <p:spPr>
          <a:xfrm>
            <a:off x="999646" y="-278818"/>
            <a:ext cx="10515600" cy="1325563"/>
          </a:xfrm>
        </p:spPr>
        <p:txBody>
          <a:bodyPr/>
          <a:lstStyle/>
          <a:p>
            <a:pPr algn="ctr"/>
            <a:r>
              <a:rPr lang="lt-LT"/>
              <a:t>Pasigamink savo pievutę</a:t>
            </a:r>
          </a:p>
        </p:txBody>
      </p:sp>
      <p:pic>
        <p:nvPicPr>
          <p:cNvPr id="3" name="Paveikslėlis 3">
            <a:extLst>
              <a:ext uri="{FF2B5EF4-FFF2-40B4-BE49-F238E27FC236}">
                <a16:creationId xmlns:a16="http://schemas.microsoft.com/office/drawing/2014/main" id="{06186BDA-C268-334B-8263-662A789018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3386" y="1349215"/>
            <a:ext cx="6948968" cy="5350866"/>
          </a:xfrm>
          <a:prstGeom prst="rect">
            <a:avLst/>
          </a:prstGeom>
        </p:spPr>
      </p:pic>
      <p:sp>
        <p:nvSpPr>
          <p:cNvPr id="5" name="TextBox 4">
            <a:extLst>
              <a:ext uri="{FF2B5EF4-FFF2-40B4-BE49-F238E27FC236}">
                <a16:creationId xmlns:a16="http://schemas.microsoft.com/office/drawing/2014/main" id="{76D566FF-6F13-844C-9A66-869F87191ABB}"/>
              </a:ext>
            </a:extLst>
          </p:cNvPr>
          <p:cNvSpPr txBox="1"/>
          <p:nvPr/>
        </p:nvSpPr>
        <p:spPr>
          <a:xfrm>
            <a:off x="999647" y="2545111"/>
            <a:ext cx="2480716" cy="2585323"/>
          </a:xfrm>
          <a:prstGeom prst="rect">
            <a:avLst/>
          </a:prstGeom>
          <a:noFill/>
        </p:spPr>
        <p:txBody>
          <a:bodyPr wrap="square" rtlCol="0">
            <a:spAutoFit/>
          </a:bodyPr>
          <a:lstStyle/>
          <a:p>
            <a:pPr algn="l"/>
            <a:r>
              <a:rPr lang="lt-LT"/>
              <a:t>Tau reikės sąsiuvinio arba didžiulio lapo, klijų, visokių iškarpų, popieriukų ar šiaip žalių dalykėlių ir sukurti tokią žalią aplinką. O tada pripiešti vabzdelius bei vabalus, kuriuos jau žinai. </a:t>
            </a:r>
          </a:p>
        </p:txBody>
      </p:sp>
    </p:spTree>
    <p:extLst>
      <p:ext uri="{BB962C8B-B14F-4D97-AF65-F5344CB8AC3E}">
        <p14:creationId xmlns:p14="http://schemas.microsoft.com/office/powerpoint/2010/main" val="1808219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46C9C57-9951-0546-99A9-A8D10A2EB341}"/>
              </a:ext>
            </a:extLst>
          </p:cNvPr>
          <p:cNvSpPr>
            <a:spLocks noGrp="1"/>
          </p:cNvSpPr>
          <p:nvPr>
            <p:ph type="title"/>
          </p:nvPr>
        </p:nvSpPr>
        <p:spPr/>
        <p:txBody>
          <a:bodyPr/>
          <a:lstStyle/>
          <a:p>
            <a:pPr algn="ctr"/>
            <a:r>
              <a:rPr lang="lt-LT"/>
              <a:t>Žaidimai</a:t>
            </a:r>
          </a:p>
        </p:txBody>
      </p:sp>
      <p:sp>
        <p:nvSpPr>
          <p:cNvPr id="3" name="TextBox 2">
            <a:extLst>
              <a:ext uri="{FF2B5EF4-FFF2-40B4-BE49-F238E27FC236}">
                <a16:creationId xmlns:a16="http://schemas.microsoft.com/office/drawing/2014/main" id="{B2795981-1342-B64C-9E7B-4EC84003C872}"/>
              </a:ext>
            </a:extLst>
          </p:cNvPr>
          <p:cNvSpPr txBox="1"/>
          <p:nvPr/>
        </p:nvSpPr>
        <p:spPr>
          <a:xfrm>
            <a:off x="3434366" y="1690687"/>
            <a:ext cx="6025473" cy="4801314"/>
          </a:xfrm>
          <a:prstGeom prst="rect">
            <a:avLst/>
          </a:prstGeom>
          <a:noFill/>
        </p:spPr>
        <p:txBody>
          <a:bodyPr wrap="square" rtlCol="0">
            <a:spAutoFit/>
          </a:bodyPr>
          <a:lstStyle/>
          <a:p>
            <a:pPr algn="ctr"/>
            <a:r>
              <a:rPr lang="lt-LT"/>
              <a:t>Su šeima sužaiskite žaidimą. Vienas rodo kokį nors vabaliuką,  kiti spėja. Galima vaizduoti, ropojant, skrendant ar išleidžiant garsą.</a:t>
            </a:r>
          </a:p>
          <a:p>
            <a:pPr algn="ctr"/>
            <a:endParaRPr lang="lt-LT"/>
          </a:p>
          <a:p>
            <a:pPr algn="ctr"/>
            <a:r>
              <a:rPr lang="lt-LT"/>
              <a:t>Reikės dviejų lapų ir piešimo priemonių. Kas nors vienas piešia drugelį, prilaikydamas lapą prie sienos, kitas turi atkartoti piešinį, piešdamas jam ant nugaros. Tada galima keistis vietomis ir piešti kitą vabzdį ar vabalą. </a:t>
            </a:r>
          </a:p>
          <a:p>
            <a:pPr algn="ctr"/>
            <a:endParaRPr lang="lt-LT"/>
          </a:p>
          <a:p>
            <a:pPr algn="ctr"/>
            <a:endParaRPr lang="lt-LT"/>
          </a:p>
          <a:p>
            <a:pPr algn="ctr"/>
            <a:endParaRPr lang="lt-LT"/>
          </a:p>
          <a:p>
            <a:pPr algn="ctr"/>
            <a:endParaRPr lang="lt-LT"/>
          </a:p>
          <a:p>
            <a:pPr algn="ctr"/>
            <a:r>
              <a:rPr lang="lt-LT"/>
              <a:t> </a:t>
            </a:r>
          </a:p>
          <a:p>
            <a:pPr algn="ctr"/>
            <a:endParaRPr lang="lt-LT"/>
          </a:p>
          <a:p>
            <a:pPr algn="ctr"/>
            <a:endParaRPr lang="lt-LT"/>
          </a:p>
          <a:p>
            <a:pPr algn="ctr"/>
            <a:endParaRPr lang="lt-LT"/>
          </a:p>
          <a:p>
            <a:pPr algn="ctr"/>
            <a:endParaRPr lang="lt-LT"/>
          </a:p>
        </p:txBody>
      </p:sp>
    </p:spTree>
    <p:extLst>
      <p:ext uri="{BB962C8B-B14F-4D97-AF65-F5344CB8AC3E}">
        <p14:creationId xmlns:p14="http://schemas.microsoft.com/office/powerpoint/2010/main" val="3677150514"/>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Plačiaekranė</PresentationFormat>
  <Slides>16</Slides>
  <Notes>0</Notes>
  <HiddenSlides>0</HiddenSlides>
  <ScaleCrop>false</ScaleCrop>
  <HeadingPairs>
    <vt:vector size="4" baseType="variant">
      <vt:variant>
        <vt:lpstr>Tema</vt:lpstr>
      </vt:variant>
      <vt:variant>
        <vt:i4>1</vt:i4>
      </vt:variant>
      <vt:variant>
        <vt:lpstr>Skaidrių pavadinimai</vt:lpstr>
      </vt:variant>
      <vt:variant>
        <vt:i4>16</vt:i4>
      </vt:variant>
    </vt:vector>
  </HeadingPairs>
  <TitlesOfParts>
    <vt:vector size="17" baseType="lpstr">
      <vt:lpstr>„Office“ tema</vt:lpstr>
      <vt:lpstr>Toliau tyrinėjame pievų ir miškų gyventojus: vabzdžius ir vabalus...</vt:lpstr>
      <vt:lpstr>IEŠKYNĖS</vt:lpstr>
      <vt:lpstr>Linksmosios skaičiuotės</vt:lpstr>
      <vt:lpstr>„PowerPoint“ pateiktis</vt:lpstr>
      <vt:lpstr>Metas susipažinti su kitais vabalais.  Tai jonvabalis!  </vt:lpstr>
      <vt:lpstr>Paklausyk eilėraštuko:</vt:lpstr>
      <vt:lpstr>Gal pašokime linksmai? </vt:lpstr>
      <vt:lpstr>Kas gi čia toksai ropoja? </vt:lpstr>
      <vt:lpstr>Ištempki ausytes ir išgirsi pasakėlę  „Kaip varlytė drauges užmigdė...“</vt:lpstr>
      <vt:lpstr>„PowerPoint“ pateiktis</vt:lpstr>
      <vt:lpstr>„PowerPoint“ pateiktis</vt:lpstr>
      <vt:lpstr>Baksnojimas pirštukais</vt:lpstr>
      <vt:lpstr>Jeigu turi namuose kino projektorių, gali su visa šeima sužaisti šešėlių teatrą, vaizduodami bites, drugelius, gal net ir laumžirgius. Tau išties patiks!</vt:lpstr>
      <vt:lpstr>Keliauk į gamtą, o gal netgi gretimoje pievoje prie namo surasi kokį vabaliuką ar vabzdį, patyrinėk. Jei turėsi galimybę, atsiųsk mums nuotraukas. </vt:lpstr>
      <vt:lpstr>Pasigamink savo pievutę</vt:lpstr>
      <vt:lpstr>Žaidimai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Toliau tyrinėjame žolių ir miškų gyventojus-vabalus...</dc:title>
  <dc:creator>meli.birute@gmail.com</dc:creator>
  <cp:lastModifiedBy>meli.birute@gmail.com</cp:lastModifiedBy>
  <cp:revision>16</cp:revision>
  <dcterms:created xsi:type="dcterms:W3CDTF">2020-05-22T09:05:18Z</dcterms:created>
  <dcterms:modified xsi:type="dcterms:W3CDTF">2020-05-22T15:21:40Z</dcterms:modified>
</cp:coreProperties>
</file>